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1/6/17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1/6/17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Hubert van </a:t>
            </a:r>
            <a:r>
              <a:rPr lang="en-US" dirty="0" err="1" smtClean="0"/>
              <a:t>Hecke</a:t>
            </a:r>
            <a:endParaRPr lang="en-US" dirty="0" smtClean="0"/>
          </a:p>
          <a:p>
            <a:r>
              <a:rPr lang="en-US" dirty="0" err="1" smtClean="0"/>
              <a:t>Sanghoon</a:t>
            </a:r>
            <a:r>
              <a:rPr lang="en-US" dirty="0" smtClean="0"/>
              <a:t> Lim</a:t>
            </a:r>
          </a:p>
          <a:p>
            <a:r>
              <a:rPr lang="en-US" dirty="0" smtClean="0"/>
              <a:t>Alex Wickes</a:t>
            </a:r>
          </a:p>
          <a:p>
            <a:r>
              <a:rPr lang="en-US" dirty="0" smtClean="0"/>
              <a:t>Shaun Newman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6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</a:t>
            </a:r>
            <a:endParaRPr lang="en-US" dirty="0"/>
          </a:p>
        </p:txBody>
      </p:sp>
      <p:pic>
        <p:nvPicPr>
          <p:cNvPr id="4" name="Picture 3" descr="IMG_439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640" y="1763059"/>
            <a:ext cx="4114560" cy="480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707" y="1649069"/>
            <a:ext cx="31227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frames for 1x1x80 cm bars</a:t>
            </a:r>
          </a:p>
          <a:p>
            <a:r>
              <a:rPr lang="en-US" dirty="0" smtClean="0"/>
              <a:t>4 frames for 2x2x100 cm bars</a:t>
            </a:r>
          </a:p>
          <a:p>
            <a:endParaRPr lang="en-US" dirty="0"/>
          </a:p>
          <a:p>
            <a:r>
              <a:rPr lang="en-US" dirty="0" smtClean="0"/>
              <a:t>Mostly finished</a:t>
            </a:r>
          </a:p>
          <a:p>
            <a:endParaRPr lang="en-US" dirty="0" smtClean="0"/>
          </a:p>
          <a:p>
            <a:r>
              <a:rPr lang="en-US" dirty="0" smtClean="0"/>
              <a:t>To be done: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F</a:t>
            </a:r>
            <a:r>
              <a:rPr lang="en-US" dirty="0" err="1" smtClean="0"/>
              <a:t>eedthroughs</a:t>
            </a:r>
            <a:r>
              <a:rPr lang="en-US" dirty="0" smtClean="0"/>
              <a:t> and/or patch panels for cables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Cooling air </a:t>
            </a:r>
            <a:r>
              <a:rPr lang="en-US" dirty="0" err="1" smtClean="0"/>
              <a:t>feedthroughs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04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Readout plates</a:t>
            </a:r>
            <a:endParaRPr lang="en-US" dirty="0"/>
          </a:p>
        </p:txBody>
      </p:sp>
      <p:pic>
        <p:nvPicPr>
          <p:cNvPr id="4" name="Picture 3" descr="readout_1m_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76" y="73099"/>
            <a:ext cx="4034118" cy="3019725"/>
          </a:xfrm>
          <a:prstGeom prst="rect">
            <a:avLst/>
          </a:prstGeom>
        </p:spPr>
      </p:pic>
      <p:pic>
        <p:nvPicPr>
          <p:cNvPr id="6" name="Picture 5" descr="readout_plate_1m_fro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2824"/>
            <a:ext cx="1650269" cy="3765176"/>
          </a:xfrm>
          <a:prstGeom prst="rect">
            <a:avLst/>
          </a:prstGeom>
        </p:spPr>
      </p:pic>
      <p:pic>
        <p:nvPicPr>
          <p:cNvPr id="8" name="Picture 7" descr="IMG_4398_hal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720" y="4473233"/>
            <a:ext cx="3869774" cy="22109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7647" y="1613647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Fibers and preamps in the front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SiPMs</a:t>
            </a:r>
            <a:r>
              <a:rPr lang="en-US" dirty="0" smtClean="0"/>
              <a:t> connect with pigtails in the back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86721" y="3677673"/>
            <a:ext cx="3869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Full-scale mockup for cable routing and connector finger space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50269" y="2271058"/>
            <a:ext cx="1763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Fabrication bids are out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3178" y="367767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96353" y="3677673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</a:t>
            </a:r>
            <a:endParaRPr lang="en-US" dirty="0"/>
          </a:p>
        </p:txBody>
      </p:sp>
      <p:pic>
        <p:nvPicPr>
          <p:cNvPr id="16" name="Picture 15" descr="readout_plate_1m_bac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269" y="3092824"/>
            <a:ext cx="1794090" cy="37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system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readout_1m_c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86" y="963929"/>
            <a:ext cx="4736114" cy="36573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219" y="997891"/>
            <a:ext cx="35207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Use existing </a:t>
            </a:r>
            <a:r>
              <a:rPr lang="en-US" dirty="0" err="1" smtClean="0"/>
              <a:t>pulser</a:t>
            </a:r>
            <a:r>
              <a:rPr lang="en-US" dirty="0" smtClean="0"/>
              <a:t> board design from Pat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1mm plastic fiber output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Fan out to 7 (19) clear 1mm fibers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Insert these into each scintillator bar</a:t>
            </a:r>
            <a:endParaRPr lang="en-US" dirty="0"/>
          </a:p>
        </p:txBody>
      </p:sp>
      <p:pic>
        <p:nvPicPr>
          <p:cNvPr id="6" name="Picture 5" descr="hold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7" y="4632780"/>
            <a:ext cx="2756369" cy="1865591"/>
          </a:xfrm>
          <a:prstGeom prst="rect">
            <a:avLst/>
          </a:prstGeom>
        </p:spPr>
      </p:pic>
      <p:pic>
        <p:nvPicPr>
          <p:cNvPr id="7" name="Picture 6" descr="splitter_v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43" y="4682034"/>
            <a:ext cx="3270482" cy="18163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8649" y="5036174"/>
            <a:ext cx="1279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3D print</a:t>
            </a:r>
          </a:p>
          <a:p>
            <a:r>
              <a:rPr lang="en-US" dirty="0" smtClean="0"/>
              <a:t>1-&gt;7 </a:t>
            </a:r>
            <a:r>
              <a:rPr lang="en-US" dirty="0" err="1" smtClean="0"/>
              <a:t>fanout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8219" y="2943411"/>
            <a:ext cx="31227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be done: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Lay out </a:t>
            </a:r>
            <a:r>
              <a:rPr lang="en-US" dirty="0" err="1" smtClean="0"/>
              <a:t>pulser</a:t>
            </a:r>
            <a:r>
              <a:rPr lang="en-US" dirty="0" smtClean="0"/>
              <a:t> board with n </a:t>
            </a:r>
            <a:r>
              <a:rPr lang="en-US" dirty="0" err="1" smtClean="0"/>
              <a:t>pulsers</a:t>
            </a:r>
            <a:r>
              <a:rPr lang="en-US" dirty="0" smtClean="0"/>
              <a:t>, and build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Cut and polish </a:t>
            </a:r>
            <a:r>
              <a:rPr lang="en-US" dirty="0" err="1" smtClean="0"/>
              <a:t>pulser</a:t>
            </a:r>
            <a:r>
              <a:rPr lang="en-US" dirty="0" smtClean="0"/>
              <a:t> fibers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Design mounting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7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</a:t>
            </a:r>
            <a:endParaRPr lang="en-US" dirty="0"/>
          </a:p>
        </p:txBody>
      </p:sp>
      <p:pic>
        <p:nvPicPr>
          <p:cNvPr id="4" name="Picture 3" descr="hall_snap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25" y="3553749"/>
            <a:ext cx="6150869" cy="2713881"/>
          </a:xfrm>
          <a:prstGeom prst="rect">
            <a:avLst/>
          </a:prstGeom>
        </p:spPr>
      </p:pic>
      <p:pic>
        <p:nvPicPr>
          <p:cNvPr id="5" name="Picture 4" descr="install_fra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30" y="530605"/>
            <a:ext cx="2698376" cy="27392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471" y="1299882"/>
            <a:ext cx="41601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4 boxes joined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 vertical beams hold this assembly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Anchored to floor and overhead beams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2471" y="2282976"/>
            <a:ext cx="35702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be done: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Details of mounting points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Safety review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Determine external cable routing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Cooling fans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50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2084</TotalTime>
  <Words>161</Words>
  <Application>Microsoft Macintosh PowerPoint</Application>
  <PresentationFormat>On-screen Show (4:3)</PresentationFormat>
  <Paragraphs>41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Adjacency</vt:lpstr>
      <vt:lpstr>Hardware</vt:lpstr>
      <vt:lpstr>Frames</vt:lpstr>
      <vt:lpstr>Readout plates</vt:lpstr>
      <vt:lpstr>Calibration system </vt:lpstr>
      <vt:lpstr>Installation</vt:lpstr>
    </vt:vector>
  </TitlesOfParts>
  <Company>LANL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</dc:title>
  <dc:creator>First name Last name</dc:creator>
  <cp:lastModifiedBy>First name Last name</cp:lastModifiedBy>
  <cp:revision>10</cp:revision>
  <dcterms:created xsi:type="dcterms:W3CDTF">2017-01-07T05:00:08Z</dcterms:created>
  <dcterms:modified xsi:type="dcterms:W3CDTF">2017-01-08T15:44:39Z</dcterms:modified>
</cp:coreProperties>
</file>