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56" r:id="rId2"/>
    <p:sldId id="268" r:id="rId3"/>
    <p:sldId id="300" r:id="rId4"/>
    <p:sldId id="301" r:id="rId5"/>
    <p:sldId id="303" r:id="rId6"/>
    <p:sldId id="302" r:id="rId7"/>
    <p:sldId id="304" r:id="rId8"/>
    <p:sldId id="305" r:id="rId9"/>
    <p:sldId id="299" r:id="rId10"/>
    <p:sldId id="306" r:id="rId11"/>
    <p:sldId id="292" r:id="rId12"/>
    <p:sldId id="29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57"/>
    <p:restoredTop sz="97849" autoAdjust="0"/>
  </p:normalViewPr>
  <p:slideViewPr>
    <p:cSldViewPr snapToGrid="0" snapToObjects="1">
      <p:cViewPr varScale="1">
        <p:scale>
          <a:sx n="144" d="100"/>
          <a:sy n="144" d="100"/>
        </p:scale>
        <p:origin x="79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253C9-9A82-7C43-A057-730A501A8007}" type="datetimeFigureOut">
              <a:rPr lang="en-US" smtClean="0"/>
              <a:t>3/6/18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11B1B3-FF01-774C-A3AB-E19C87EFDCAF}" type="slidenum">
              <a:rPr lang="en-US" smtClean="0"/>
              <a:t>‹#›</a:t>
            </a:fld>
            <a:endParaRPr lang="en-US"/>
          </a:p>
        </p:txBody>
      </p:sp>
    </p:spTree>
    <p:extLst>
      <p:ext uri="{BB962C8B-B14F-4D97-AF65-F5344CB8AC3E}">
        <p14:creationId xmlns:p14="http://schemas.microsoft.com/office/powerpoint/2010/main" val="25550943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85C2B-15BB-B243-9EB9-F2769677260E}" type="datetimeFigureOut">
              <a:rPr lang="en-US" smtClean="0"/>
              <a:t>3/6/18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9C7A8-809E-774B-B574-57E4428D75AF}" type="slidenum">
              <a:rPr lang="en-US" smtClean="0"/>
              <a:t>‹#›</a:t>
            </a:fld>
            <a:endParaRPr lang="en-US"/>
          </a:p>
        </p:txBody>
      </p:sp>
    </p:spTree>
    <p:extLst>
      <p:ext uri="{BB962C8B-B14F-4D97-AF65-F5344CB8AC3E}">
        <p14:creationId xmlns:p14="http://schemas.microsoft.com/office/powerpoint/2010/main" val="39722594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2F8BA8-4CE0-8246-A81C-6F915E945067}"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1416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E596F4-C4C1-2C4A-A325-B88837505F8A}"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2591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67675" cy="619125"/>
          </a:xfrm>
          <a:prstGeom prst="rect">
            <a:avLst/>
          </a:prstGeom>
        </p:spPr>
        <p:txBody>
          <a:bodyPr vert="horz"/>
          <a:lstStyle/>
          <a:p>
            <a:r>
              <a:rPr lang="en-US"/>
              <a:t>Click to edit Master title style</a:t>
            </a:r>
          </a:p>
        </p:txBody>
      </p:sp>
      <p:sp>
        <p:nvSpPr>
          <p:cNvPr id="3" name="Date Placeholder 2"/>
          <p:cNvSpPr>
            <a:spLocks noGrp="1"/>
          </p:cNvSpPr>
          <p:nvPr>
            <p:ph type="dt" sz="half" idx="10"/>
          </p:nvPr>
        </p:nvSpPr>
        <p:spPr/>
        <p:txBody>
          <a:bodyPr/>
          <a:lstStyle/>
          <a:p>
            <a:fld id="{C33E05C7-7287-A244-B2E1-4D6442621C1B}" type="datetime1">
              <a:rPr lang="en-US" smtClean="0"/>
              <a:t>3/6/18</a:t>
            </a:fld>
            <a:endParaRPr lang="en-US"/>
          </a:p>
        </p:txBody>
      </p:sp>
      <p:sp>
        <p:nvSpPr>
          <p:cNvPr id="4" name="Footer Placeholder 3"/>
          <p:cNvSpPr>
            <a:spLocks noGrp="1"/>
          </p:cNvSpPr>
          <p:nvPr>
            <p:ph type="ftr" sz="quarter" idx="11"/>
          </p:nvPr>
        </p:nvSpPr>
        <p:spPr/>
        <p:txBody>
          <a:bodyPr/>
          <a:lstStyle/>
          <a:p>
            <a:r>
              <a:rPr lang="en-US"/>
              <a:t>Magnet Station Overview</a:t>
            </a:r>
            <a:endParaRPr lang="en-US" dirty="0"/>
          </a:p>
        </p:txBody>
      </p:sp>
      <p:sp>
        <p:nvSpPr>
          <p:cNvPr id="5" name="Slide Number Placeholder 4"/>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27100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10703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FAAFD9-7857-9049-B9BB-FD71A76E1B15}"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49973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EEA83A-9A19-B144-83D6-7FC467B73FF3}" type="datetime1">
              <a:rPr lang="en-US" smtClean="0"/>
              <a:t>3/6/18</a:t>
            </a:fld>
            <a:endParaRPr lang="en-US"/>
          </a:p>
        </p:txBody>
      </p:sp>
      <p:sp>
        <p:nvSpPr>
          <p:cNvPr id="6" name="Footer Placeholder 5"/>
          <p:cNvSpPr>
            <a:spLocks noGrp="1"/>
          </p:cNvSpPr>
          <p:nvPr>
            <p:ph type="ftr" sz="quarter" idx="11"/>
          </p:nvPr>
        </p:nvSpPr>
        <p:spPr/>
        <p:txBody>
          <a:bodyPr/>
          <a:lstStyle/>
          <a:p>
            <a:r>
              <a:rPr lang="en-US"/>
              <a:t>Magnet Station Overview</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5182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26EAD4-DD19-9949-8DF5-38C8E242EF33}" type="datetime1">
              <a:rPr lang="en-US" smtClean="0"/>
              <a:t>3/6/18</a:t>
            </a:fld>
            <a:endParaRPr lang="en-US"/>
          </a:p>
        </p:txBody>
      </p:sp>
      <p:sp>
        <p:nvSpPr>
          <p:cNvPr id="8" name="Footer Placeholder 7"/>
          <p:cNvSpPr>
            <a:spLocks noGrp="1"/>
          </p:cNvSpPr>
          <p:nvPr>
            <p:ph type="ftr" sz="quarter" idx="11"/>
          </p:nvPr>
        </p:nvSpPr>
        <p:spPr/>
        <p:txBody>
          <a:bodyPr/>
          <a:lstStyle/>
          <a:p>
            <a:r>
              <a:rPr lang="en-US"/>
              <a:t>Magnet Station Overview</a:t>
            </a:r>
          </a:p>
        </p:txBody>
      </p:sp>
      <p:sp>
        <p:nvSpPr>
          <p:cNvPr id="9" name="Slide Number Placeholder 8"/>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417479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979A3104-F3A2-E643-895E-76BB8856DE33}" type="datetime1">
              <a:rPr lang="en-US" smtClean="0"/>
              <a:t>3/6/18</a:t>
            </a:fld>
            <a:endParaRPr lang="en-US"/>
          </a:p>
        </p:txBody>
      </p:sp>
      <p:sp>
        <p:nvSpPr>
          <p:cNvPr id="4" name="Footer Placeholder 3"/>
          <p:cNvSpPr>
            <a:spLocks noGrp="1"/>
          </p:cNvSpPr>
          <p:nvPr>
            <p:ph type="ftr" sz="quarter" idx="11"/>
          </p:nvPr>
        </p:nvSpPr>
        <p:spPr/>
        <p:txBody>
          <a:bodyPr/>
          <a:lstStyle/>
          <a:p>
            <a:r>
              <a:rPr lang="en-US"/>
              <a:t>Magnet Station Overview</a:t>
            </a:r>
          </a:p>
        </p:txBody>
      </p:sp>
      <p:sp>
        <p:nvSpPr>
          <p:cNvPr id="5" name="Slide Number Placeholder 4"/>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222267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362920-C754-8D4A-A5A0-4376FD8057EC}" type="datetime1">
              <a:rPr lang="en-US" smtClean="0"/>
              <a:t>3/6/18</a:t>
            </a:fld>
            <a:endParaRPr lang="en-US"/>
          </a:p>
        </p:txBody>
      </p:sp>
      <p:sp>
        <p:nvSpPr>
          <p:cNvPr id="6" name="Footer Placeholder 5"/>
          <p:cNvSpPr>
            <a:spLocks noGrp="1"/>
          </p:cNvSpPr>
          <p:nvPr>
            <p:ph type="ftr" sz="quarter" idx="11"/>
          </p:nvPr>
        </p:nvSpPr>
        <p:spPr/>
        <p:txBody>
          <a:bodyPr/>
          <a:lstStyle/>
          <a:p>
            <a:r>
              <a:rPr lang="en-US"/>
              <a:t>Magnet Station Overview</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81552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87FB83-6AA1-FC43-87B3-BE2BA43CFEB1}" type="datetime1">
              <a:rPr lang="en-US" smtClean="0"/>
              <a:t>3/6/18</a:t>
            </a:fld>
            <a:endParaRPr lang="en-US"/>
          </a:p>
        </p:txBody>
      </p:sp>
      <p:sp>
        <p:nvSpPr>
          <p:cNvPr id="6" name="Footer Placeholder 5"/>
          <p:cNvSpPr>
            <a:spLocks noGrp="1"/>
          </p:cNvSpPr>
          <p:nvPr>
            <p:ph type="ftr" sz="quarter" idx="11"/>
          </p:nvPr>
        </p:nvSpPr>
        <p:spPr/>
        <p:txBody>
          <a:bodyPr/>
          <a:lstStyle/>
          <a:p>
            <a:r>
              <a:rPr lang="en-US"/>
              <a:t>Magnet Station Overview</a:t>
            </a:r>
          </a:p>
        </p:txBody>
      </p:sp>
      <p:sp>
        <p:nvSpPr>
          <p:cNvPr id="7" name="Slide Number Placeholder 6"/>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112555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8AB15-53B1-D04D-8615-46BD8FFBA7AC}"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a:t>
            </a:fld>
            <a:endParaRPr lang="en-US"/>
          </a:p>
        </p:txBody>
      </p:sp>
    </p:spTree>
    <p:extLst>
      <p:ext uri="{BB962C8B-B14F-4D97-AF65-F5344CB8AC3E}">
        <p14:creationId xmlns:p14="http://schemas.microsoft.com/office/powerpoint/2010/main" val="3577312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58663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6356350"/>
            <a:ext cx="9144000" cy="501650"/>
          </a:xfrm>
          <a:prstGeom prst="rect">
            <a:avLst/>
          </a:prstGeom>
          <a:solidFill>
            <a:schemeClr val="accent4">
              <a:lumMod val="20000"/>
              <a:lumOff val="80000"/>
            </a:schemeClr>
          </a:solidFill>
          <a:ln>
            <a:noFill/>
          </a:ln>
          <a:effectLst>
            <a:outerShdw blurRad="40000" dist="23000" dir="153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fld id="{702333CB-309D-FA4F-AF8B-09B21ADFEE45}" type="datetime1">
              <a:rPr lang="en-US" smtClean="0"/>
              <a:t>3/6/18</a:t>
            </a:fld>
            <a:endParaRPr lang="en-US"/>
          </a:p>
        </p:txBody>
      </p:sp>
      <p:sp>
        <p:nvSpPr>
          <p:cNvPr id="5" name="Footer Placeholder 4"/>
          <p:cNvSpPr>
            <a:spLocks noGrp="1"/>
          </p:cNvSpPr>
          <p:nvPr>
            <p:ph type="ftr" sz="quarter" idx="3"/>
          </p:nvPr>
        </p:nvSpPr>
        <p:spPr>
          <a:xfrm>
            <a:off x="1889125" y="6356350"/>
            <a:ext cx="55880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r>
              <a:rPr lang="en-US"/>
              <a:t>Magnet Station Overview</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315403F7-57E6-FB45-AA42-533AA8BFDDC1}" type="slidenum">
              <a:rPr lang="en-US" smtClean="0"/>
              <a:pPr/>
              <a:t>‹#›</a:t>
            </a:fld>
            <a:endParaRPr lang="en-US"/>
          </a:p>
        </p:txBody>
      </p:sp>
      <p:pic>
        <p:nvPicPr>
          <p:cNvPr id="7"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3367" y="8000"/>
            <a:ext cx="1586865" cy="578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850699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2DCCE-DBCB-9D4E-8529-AEEAD2B24C04}"/>
              </a:ext>
            </a:extLst>
          </p:cNvPr>
          <p:cNvSpPr txBox="1"/>
          <p:nvPr/>
        </p:nvSpPr>
        <p:spPr>
          <a:xfrm>
            <a:off x="1802166" y="2370339"/>
            <a:ext cx="5921406" cy="1938992"/>
          </a:xfrm>
          <a:prstGeom prst="rect">
            <a:avLst/>
          </a:prstGeom>
          <a:noFill/>
        </p:spPr>
        <p:txBody>
          <a:bodyPr wrap="square" rtlCol="0">
            <a:spAutoFit/>
          </a:bodyPr>
          <a:lstStyle/>
          <a:p>
            <a:r>
              <a:rPr lang="en-US" sz="4000" b="1" dirty="0"/>
              <a:t>Proposal to DOE/OS</a:t>
            </a:r>
          </a:p>
          <a:p>
            <a:endParaRPr lang="en-US" sz="4000" b="1" dirty="0"/>
          </a:p>
          <a:p>
            <a:pPr algn="ctr"/>
            <a:r>
              <a:rPr lang="en-US" sz="2000" dirty="0"/>
              <a:t>Cesar Luiz da Silva</a:t>
            </a:r>
          </a:p>
          <a:p>
            <a:pPr algn="ctr"/>
            <a:r>
              <a:rPr lang="en-US" sz="2000" dirty="0"/>
              <a:t>Los Alamos National Lab</a:t>
            </a:r>
          </a:p>
        </p:txBody>
      </p:sp>
    </p:spTree>
    <p:extLst>
      <p:ext uri="{BB962C8B-B14F-4D97-AF65-F5344CB8AC3E}">
        <p14:creationId xmlns:p14="http://schemas.microsoft.com/office/powerpoint/2010/main" val="39372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3AF967-EE25-444C-9B31-079935672DFB}"/>
              </a:ext>
            </a:extLst>
          </p:cNvPr>
          <p:cNvSpPr>
            <a:spLocks noGrp="1"/>
          </p:cNvSpPr>
          <p:nvPr>
            <p:ph type="dt" sz="half" idx="10"/>
          </p:nvPr>
        </p:nvSpPr>
        <p:spPr/>
        <p:txBody>
          <a:bodyPr/>
          <a:lstStyle/>
          <a:p>
            <a:fld id="{022C9808-E35B-4E47-B821-3C81EBA6B56B}" type="datetime1">
              <a:rPr lang="en-US" smtClean="0"/>
              <a:t>3/7/18</a:t>
            </a:fld>
            <a:endParaRPr lang="en-US"/>
          </a:p>
        </p:txBody>
      </p:sp>
      <p:sp>
        <p:nvSpPr>
          <p:cNvPr id="5" name="Footer Placeholder 4">
            <a:extLst>
              <a:ext uri="{FF2B5EF4-FFF2-40B4-BE49-F238E27FC236}">
                <a16:creationId xmlns:a16="http://schemas.microsoft.com/office/drawing/2014/main" id="{FFAB36E0-2B03-714F-80EA-920B2E90DAB7}"/>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0B65C76-B03C-454B-8548-67126BBF617C}"/>
              </a:ext>
            </a:extLst>
          </p:cNvPr>
          <p:cNvSpPr>
            <a:spLocks noGrp="1"/>
          </p:cNvSpPr>
          <p:nvPr>
            <p:ph type="sldNum" sz="quarter" idx="12"/>
          </p:nvPr>
        </p:nvSpPr>
        <p:spPr/>
        <p:txBody>
          <a:bodyPr/>
          <a:lstStyle/>
          <a:p>
            <a:fld id="{315403F7-57E6-FB45-AA42-533AA8BFDDC1}" type="slidenum">
              <a:rPr lang="en-US" smtClean="0"/>
              <a:t>10</a:t>
            </a:fld>
            <a:endParaRPr lang="en-US"/>
          </a:p>
        </p:txBody>
      </p:sp>
      <p:pic>
        <p:nvPicPr>
          <p:cNvPr id="8" name="Picture 7">
            <a:extLst>
              <a:ext uri="{FF2B5EF4-FFF2-40B4-BE49-F238E27FC236}">
                <a16:creationId xmlns:a16="http://schemas.microsoft.com/office/drawing/2014/main" id="{D767C716-B586-6B46-B323-9CAF4C1C325D}"/>
              </a:ext>
            </a:extLst>
          </p:cNvPr>
          <p:cNvPicPr>
            <a:picLocks noChangeAspect="1"/>
          </p:cNvPicPr>
          <p:nvPr/>
        </p:nvPicPr>
        <p:blipFill>
          <a:blip r:embed="rId2"/>
          <a:stretch>
            <a:fillRect/>
          </a:stretch>
        </p:blipFill>
        <p:spPr>
          <a:xfrm>
            <a:off x="0" y="301838"/>
            <a:ext cx="6187736" cy="3263035"/>
          </a:xfrm>
          <a:prstGeom prst="rect">
            <a:avLst/>
          </a:prstGeom>
        </p:spPr>
      </p:pic>
      <p:pic>
        <p:nvPicPr>
          <p:cNvPr id="9" name="Picture 8">
            <a:extLst>
              <a:ext uri="{FF2B5EF4-FFF2-40B4-BE49-F238E27FC236}">
                <a16:creationId xmlns:a16="http://schemas.microsoft.com/office/drawing/2014/main" id="{68674AAC-16FE-044D-99DD-617DACF40F6D}"/>
              </a:ext>
            </a:extLst>
          </p:cNvPr>
          <p:cNvPicPr>
            <a:picLocks noChangeAspect="1"/>
          </p:cNvPicPr>
          <p:nvPr/>
        </p:nvPicPr>
        <p:blipFill>
          <a:blip r:embed="rId3"/>
          <a:stretch>
            <a:fillRect/>
          </a:stretch>
        </p:blipFill>
        <p:spPr>
          <a:xfrm>
            <a:off x="6360628" y="595292"/>
            <a:ext cx="2326172" cy="2969581"/>
          </a:xfrm>
          <a:prstGeom prst="rect">
            <a:avLst/>
          </a:prstGeom>
        </p:spPr>
      </p:pic>
      <p:pic>
        <p:nvPicPr>
          <p:cNvPr id="10" name="Picture 9">
            <a:extLst>
              <a:ext uri="{FF2B5EF4-FFF2-40B4-BE49-F238E27FC236}">
                <a16:creationId xmlns:a16="http://schemas.microsoft.com/office/drawing/2014/main" id="{6AF74572-B330-4048-A867-2D54FD834040}"/>
              </a:ext>
            </a:extLst>
          </p:cNvPr>
          <p:cNvPicPr>
            <a:picLocks noChangeAspect="1"/>
          </p:cNvPicPr>
          <p:nvPr/>
        </p:nvPicPr>
        <p:blipFill>
          <a:blip r:embed="rId4"/>
          <a:stretch>
            <a:fillRect/>
          </a:stretch>
        </p:blipFill>
        <p:spPr>
          <a:xfrm>
            <a:off x="100922" y="3620025"/>
            <a:ext cx="1971543" cy="2618851"/>
          </a:xfrm>
          <a:prstGeom prst="rect">
            <a:avLst/>
          </a:prstGeom>
        </p:spPr>
      </p:pic>
      <p:sp>
        <p:nvSpPr>
          <p:cNvPr id="11" name="TextBox 10">
            <a:extLst>
              <a:ext uri="{FF2B5EF4-FFF2-40B4-BE49-F238E27FC236}">
                <a16:creationId xmlns:a16="http://schemas.microsoft.com/office/drawing/2014/main" id="{BE1DA03D-8BB5-6348-BB2C-0D38779A862C}"/>
              </a:ext>
            </a:extLst>
          </p:cNvPr>
          <p:cNvSpPr txBox="1"/>
          <p:nvPr/>
        </p:nvSpPr>
        <p:spPr>
          <a:xfrm>
            <a:off x="2390831" y="3883009"/>
            <a:ext cx="6433574" cy="2092881"/>
          </a:xfrm>
          <a:prstGeom prst="rect">
            <a:avLst/>
          </a:prstGeom>
          <a:noFill/>
        </p:spPr>
        <p:txBody>
          <a:bodyPr wrap="square" rtlCol="0">
            <a:spAutoFit/>
          </a:bodyPr>
          <a:lstStyle/>
          <a:p>
            <a:pPr marL="285750" indent="-285750">
              <a:buFont typeface="Arial" panose="020B0604020202020204" pitchFamily="34" charset="0"/>
              <a:buChar char="•"/>
            </a:pPr>
            <a:r>
              <a:rPr lang="en-US" dirty="0"/>
              <a:t>Despite the 15 pages limit to explain physics and detector, could briefly mention hardware/software efforts in many places</a:t>
            </a:r>
          </a:p>
          <a:p>
            <a:pPr marL="742950" lvl="1" indent="-285750">
              <a:buFont typeface="Arial" panose="020B0604020202020204" pitchFamily="34" charset="0"/>
              <a:buChar char="•"/>
            </a:pPr>
            <a:r>
              <a:rPr lang="en-US" dirty="0"/>
              <a:t>LANL, FNAL, CERN, Heidelberg, CNRS, UZH, EPFL, PAN, Aachen</a:t>
            </a:r>
          </a:p>
          <a:p>
            <a:pPr marL="285750" indent="-285750">
              <a:buFont typeface="Arial" panose="020B0604020202020204" pitchFamily="34" charset="0"/>
              <a:buChar char="•"/>
            </a:pPr>
            <a:r>
              <a:rPr lang="en-US" dirty="0"/>
              <a:t>I may need a statement of support from Institutions to the proposal’s appendix</a:t>
            </a:r>
          </a:p>
        </p:txBody>
      </p:sp>
      <p:sp>
        <p:nvSpPr>
          <p:cNvPr id="12" name="TextBox 11">
            <a:extLst>
              <a:ext uri="{FF2B5EF4-FFF2-40B4-BE49-F238E27FC236}">
                <a16:creationId xmlns:a16="http://schemas.microsoft.com/office/drawing/2014/main" id="{496C85E9-EE02-0E48-928E-10309F83DBBD}"/>
              </a:ext>
            </a:extLst>
          </p:cNvPr>
          <p:cNvSpPr txBox="1"/>
          <p:nvPr/>
        </p:nvSpPr>
        <p:spPr>
          <a:xfrm>
            <a:off x="1524000" y="40228"/>
            <a:ext cx="5694188" cy="523220"/>
          </a:xfrm>
          <a:prstGeom prst="rect">
            <a:avLst/>
          </a:prstGeom>
          <a:noFill/>
        </p:spPr>
        <p:txBody>
          <a:bodyPr wrap="none" rtlCol="0">
            <a:spAutoFit/>
          </a:bodyPr>
          <a:lstStyle/>
          <a:p>
            <a:r>
              <a:rPr lang="en-US" sz="2800" b="1" dirty="0"/>
              <a:t>The starting of a Collaboration ?</a:t>
            </a:r>
          </a:p>
        </p:txBody>
      </p:sp>
    </p:spTree>
    <p:extLst>
      <p:ext uri="{BB962C8B-B14F-4D97-AF65-F5344CB8AC3E}">
        <p14:creationId xmlns:p14="http://schemas.microsoft.com/office/powerpoint/2010/main" val="2530337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11</a:t>
            </a:fld>
            <a:endParaRPr lang="en-US"/>
          </a:p>
        </p:txBody>
      </p:sp>
      <p:sp>
        <p:nvSpPr>
          <p:cNvPr id="7" name="TextBox 6"/>
          <p:cNvSpPr txBox="1"/>
          <p:nvPr/>
        </p:nvSpPr>
        <p:spPr>
          <a:xfrm>
            <a:off x="3703475" y="-26482"/>
            <a:ext cx="1366330" cy="646331"/>
          </a:xfrm>
          <a:prstGeom prst="rect">
            <a:avLst/>
          </a:prstGeom>
          <a:noFill/>
        </p:spPr>
        <p:txBody>
          <a:bodyPr wrap="none" rtlCol="0">
            <a:spAutoFit/>
          </a:bodyPr>
          <a:lstStyle/>
          <a:p>
            <a:r>
              <a:rPr lang="en-US" sz="3600" b="1" dirty="0"/>
              <a:t>COST</a:t>
            </a:r>
          </a:p>
        </p:txBody>
      </p:sp>
      <p:graphicFrame>
        <p:nvGraphicFramePr>
          <p:cNvPr id="9" name="Table 8"/>
          <p:cNvGraphicFramePr>
            <a:graphicFrameLocks noGrp="1"/>
          </p:cNvGraphicFramePr>
          <p:nvPr>
            <p:extLst>
              <p:ext uri="{D42A27DB-BD31-4B8C-83A1-F6EECF244321}">
                <p14:modId xmlns:p14="http://schemas.microsoft.com/office/powerpoint/2010/main" val="3451294618"/>
              </p:ext>
            </p:extLst>
          </p:nvPr>
        </p:nvGraphicFramePr>
        <p:xfrm>
          <a:off x="54048" y="795479"/>
          <a:ext cx="8885766" cy="3557720"/>
        </p:xfrm>
        <a:graphic>
          <a:graphicData uri="http://schemas.openxmlformats.org/drawingml/2006/table">
            <a:tbl>
              <a:tblPr firstRow="1" bandRow="1">
                <a:tableStyleId>{69C7853C-536D-4A76-A0AE-DD22124D55A5}</a:tableStyleId>
              </a:tblPr>
              <a:tblGrid>
                <a:gridCol w="5796336">
                  <a:extLst>
                    <a:ext uri="{9D8B030D-6E8A-4147-A177-3AD203B41FA5}">
                      <a16:colId xmlns:a16="http://schemas.microsoft.com/office/drawing/2014/main" val="20000"/>
                    </a:ext>
                  </a:extLst>
                </a:gridCol>
                <a:gridCol w="3089430">
                  <a:extLst>
                    <a:ext uri="{9D8B030D-6E8A-4147-A177-3AD203B41FA5}">
                      <a16:colId xmlns:a16="http://schemas.microsoft.com/office/drawing/2014/main" val="20002"/>
                    </a:ext>
                  </a:extLst>
                </a:gridCol>
              </a:tblGrid>
              <a:tr h="479896">
                <a:tc>
                  <a:txBody>
                    <a:bodyPr/>
                    <a:lstStyle/>
                    <a:p>
                      <a:pPr algn="ctr"/>
                      <a:endParaRPr lang="en-US" dirty="0"/>
                    </a:p>
                  </a:txBody>
                  <a:tcPr/>
                </a:tc>
                <a:tc>
                  <a:txBody>
                    <a:bodyPr/>
                    <a:lstStyle/>
                    <a:p>
                      <a:pPr algn="ctr"/>
                      <a:endParaRPr lang="en-US" sz="2800" dirty="0">
                        <a:solidFill>
                          <a:srgbClr val="000000"/>
                        </a:solidFill>
                      </a:endParaRPr>
                    </a:p>
                  </a:txBody>
                  <a:tcPr/>
                </a:tc>
                <a:extLst>
                  <a:ext uri="{0D108BD9-81ED-4DB2-BD59-A6C34878D82A}">
                    <a16:rowId xmlns:a16="http://schemas.microsoft.com/office/drawing/2014/main" val="10000"/>
                  </a:ext>
                </a:extLst>
              </a:tr>
              <a:tr h="479896">
                <a:tc>
                  <a:txBody>
                    <a:bodyPr/>
                    <a:lstStyle/>
                    <a:p>
                      <a:pPr algn="ctr"/>
                      <a:r>
                        <a:rPr lang="en-US" dirty="0"/>
                        <a:t>Fibers / </a:t>
                      </a:r>
                      <a:r>
                        <a:rPr lang="en-US" dirty="0" err="1"/>
                        <a:t>bars+WS</a:t>
                      </a:r>
                      <a:endParaRPr lang="en-US" dirty="0"/>
                    </a:p>
                  </a:txBody>
                  <a:tcPr/>
                </a:tc>
                <a:tc>
                  <a:txBody>
                    <a:bodyPr/>
                    <a:lstStyle/>
                    <a:p>
                      <a:pPr algn="ctr"/>
                      <a:r>
                        <a:rPr lang="en-US" dirty="0"/>
                        <a:t>~120 KCHF</a:t>
                      </a:r>
                    </a:p>
                  </a:txBody>
                  <a:tcPr/>
                </a:tc>
                <a:extLst>
                  <a:ext uri="{0D108BD9-81ED-4DB2-BD59-A6C34878D82A}">
                    <a16:rowId xmlns:a16="http://schemas.microsoft.com/office/drawing/2014/main" val="10001"/>
                  </a:ext>
                </a:extLst>
              </a:tr>
              <a:tr h="479896">
                <a:tc>
                  <a:txBody>
                    <a:bodyPr/>
                    <a:lstStyle/>
                    <a:p>
                      <a:pPr algn="ctr"/>
                      <a:r>
                        <a:rPr lang="en-US" dirty="0"/>
                        <a:t>Clear fibers</a:t>
                      </a:r>
                    </a:p>
                  </a:txBody>
                  <a:tcPr/>
                </a:tc>
                <a:tc>
                  <a:txBody>
                    <a:bodyPr/>
                    <a:lstStyle/>
                    <a:p>
                      <a:pPr algn="ctr"/>
                      <a:r>
                        <a:rPr lang="en-US" dirty="0"/>
                        <a:t>~180 KCHF</a:t>
                      </a:r>
                    </a:p>
                  </a:txBody>
                  <a:tcPr/>
                </a:tc>
                <a:extLst>
                  <a:ext uri="{0D108BD9-81ED-4DB2-BD59-A6C34878D82A}">
                    <a16:rowId xmlns:a16="http://schemas.microsoft.com/office/drawing/2014/main" val="10002"/>
                  </a:ext>
                </a:extLst>
              </a:tr>
              <a:tr h="479896">
                <a:tc>
                  <a:txBody>
                    <a:bodyPr/>
                    <a:lstStyle/>
                    <a:p>
                      <a:pPr algn="ctr"/>
                      <a:r>
                        <a:rPr lang="en-US" dirty="0" err="1"/>
                        <a:t>SiPM</a:t>
                      </a:r>
                      <a:endParaRPr lang="en-US" dirty="0"/>
                    </a:p>
                  </a:txBody>
                  <a:tcPr/>
                </a:tc>
                <a:tc>
                  <a:txBody>
                    <a:bodyPr/>
                    <a:lstStyle/>
                    <a:p>
                      <a:pPr algn="ctr"/>
                      <a:r>
                        <a:rPr lang="en-US" dirty="0"/>
                        <a:t>~300 KCHF</a:t>
                      </a:r>
                    </a:p>
                  </a:txBody>
                  <a:tcPr/>
                </a:tc>
                <a:extLst>
                  <a:ext uri="{0D108BD9-81ED-4DB2-BD59-A6C34878D82A}">
                    <a16:rowId xmlns:a16="http://schemas.microsoft.com/office/drawing/2014/main" val="10003"/>
                  </a:ext>
                </a:extLst>
              </a:tr>
              <a:tr h="479896">
                <a:tc>
                  <a:txBody>
                    <a:bodyPr/>
                    <a:lstStyle/>
                    <a:p>
                      <a:pPr algn="ctr"/>
                      <a:r>
                        <a:rPr lang="en-US" dirty="0"/>
                        <a:t>Electronics(PACIFIC,</a:t>
                      </a:r>
                      <a:r>
                        <a:rPr lang="en-US" baseline="0" dirty="0"/>
                        <a:t> </a:t>
                      </a:r>
                      <a:r>
                        <a:rPr lang="en-US" baseline="0" dirty="0" err="1"/>
                        <a:t>GBTx</a:t>
                      </a:r>
                      <a:r>
                        <a:rPr lang="en-US" baseline="0" dirty="0"/>
                        <a:t>, TELL40, </a:t>
                      </a:r>
                      <a:r>
                        <a:rPr lang="en-US" baseline="0" dirty="0" err="1"/>
                        <a:t>etc</a:t>
                      </a:r>
                      <a:r>
                        <a:rPr lang="mr-IN" baseline="0" dirty="0"/>
                        <a:t>…</a:t>
                      </a:r>
                      <a:r>
                        <a:rPr lang="en-US" baseline="0" dirty="0"/>
                        <a:t>) 10CHF/channel</a:t>
                      </a:r>
                      <a:endParaRPr lang="en-US" dirty="0"/>
                    </a:p>
                  </a:txBody>
                  <a:tcPr/>
                </a:tc>
                <a:tc>
                  <a:txBody>
                    <a:bodyPr/>
                    <a:lstStyle/>
                    <a:p>
                      <a:pPr algn="ctr"/>
                      <a:r>
                        <a:rPr lang="en-US" dirty="0"/>
                        <a:t>~400 KCHF</a:t>
                      </a:r>
                    </a:p>
                  </a:txBody>
                  <a:tcPr/>
                </a:tc>
                <a:extLst>
                  <a:ext uri="{0D108BD9-81ED-4DB2-BD59-A6C34878D82A}">
                    <a16:rowId xmlns:a16="http://schemas.microsoft.com/office/drawing/2014/main" val="10004"/>
                  </a:ext>
                </a:extLst>
              </a:tr>
              <a:tr h="479896">
                <a:tc>
                  <a:txBody>
                    <a:bodyPr/>
                    <a:lstStyle/>
                    <a:p>
                      <a:pPr algn="ctr"/>
                      <a:r>
                        <a:rPr lang="en-US" dirty="0"/>
                        <a:t>Infrastructure, cooling</a:t>
                      </a:r>
                    </a:p>
                  </a:txBody>
                  <a:tcPr/>
                </a:tc>
                <a:tc>
                  <a:txBody>
                    <a:bodyPr/>
                    <a:lstStyle/>
                    <a:p>
                      <a:pPr algn="ctr"/>
                      <a:r>
                        <a:rPr lang="en-US" dirty="0"/>
                        <a:t>200 KCHF</a:t>
                      </a:r>
                    </a:p>
                  </a:txBody>
                  <a:tcPr/>
                </a:tc>
                <a:extLst>
                  <a:ext uri="{0D108BD9-81ED-4DB2-BD59-A6C34878D82A}">
                    <a16:rowId xmlns:a16="http://schemas.microsoft.com/office/drawing/2014/main" val="10005"/>
                  </a:ext>
                </a:extLst>
              </a:tr>
              <a:tr h="479896">
                <a:tc>
                  <a:txBody>
                    <a:bodyPr/>
                    <a:lstStyle/>
                    <a:p>
                      <a:pPr algn="ctr"/>
                      <a:r>
                        <a:rPr lang="en-US" b="1" dirty="0"/>
                        <a:t>TOTAL</a:t>
                      </a:r>
                    </a:p>
                  </a:txBody>
                  <a:tcPr/>
                </a:tc>
                <a:tc>
                  <a:txBody>
                    <a:bodyPr/>
                    <a:lstStyle/>
                    <a:p>
                      <a:pPr algn="ctr"/>
                      <a:r>
                        <a:rPr lang="en-US" b="1" dirty="0"/>
                        <a:t>~ 1.2</a:t>
                      </a:r>
                      <a:r>
                        <a:rPr lang="en-US" b="1" baseline="0" dirty="0"/>
                        <a:t> MCHF</a:t>
                      </a:r>
                      <a:endParaRPr lang="en-US" b="1" dirty="0"/>
                    </a:p>
                  </a:txBody>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7216EEC0-1DDE-AC47-9022-A21E62D70CE9}"/>
              </a:ext>
            </a:extLst>
          </p:cNvPr>
          <p:cNvSpPr txBox="1"/>
          <p:nvPr/>
        </p:nvSpPr>
        <p:spPr>
          <a:xfrm>
            <a:off x="275208" y="4607511"/>
            <a:ext cx="8504808" cy="1200329"/>
          </a:xfrm>
          <a:prstGeom prst="rect">
            <a:avLst/>
          </a:prstGeom>
          <a:noFill/>
        </p:spPr>
        <p:txBody>
          <a:bodyPr wrap="square" rtlCol="0">
            <a:spAutoFit/>
          </a:bodyPr>
          <a:lstStyle/>
          <a:p>
            <a:r>
              <a:rPr lang="en-US" dirty="0"/>
              <a:t>Need to ping FNAL, Hamamatsu, Kuraray to deliver quotas I asked months ago.</a:t>
            </a:r>
          </a:p>
          <a:p>
            <a:endParaRPr lang="en-US" dirty="0"/>
          </a:p>
          <a:p>
            <a:r>
              <a:rPr lang="en-US" dirty="0"/>
              <a:t>What is the actual cost of PACIFIC, </a:t>
            </a:r>
            <a:r>
              <a:rPr lang="en-US" dirty="0" err="1"/>
              <a:t>GBTx</a:t>
            </a:r>
            <a:r>
              <a:rPr lang="en-US" dirty="0"/>
              <a:t> and fibers ?</a:t>
            </a:r>
          </a:p>
        </p:txBody>
      </p:sp>
    </p:spTree>
    <p:extLst>
      <p:ext uri="{BB962C8B-B14F-4D97-AF65-F5344CB8AC3E}">
        <p14:creationId xmlns:p14="http://schemas.microsoft.com/office/powerpoint/2010/main" val="388044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12</a:t>
            </a:fld>
            <a:endParaRPr lang="en-US"/>
          </a:p>
        </p:txBody>
      </p:sp>
      <p:sp>
        <p:nvSpPr>
          <p:cNvPr id="7" name="TextBox 6"/>
          <p:cNvSpPr txBox="1"/>
          <p:nvPr/>
        </p:nvSpPr>
        <p:spPr>
          <a:xfrm>
            <a:off x="2257103" y="0"/>
            <a:ext cx="4629794" cy="646331"/>
          </a:xfrm>
          <a:prstGeom prst="rect">
            <a:avLst/>
          </a:prstGeom>
          <a:noFill/>
        </p:spPr>
        <p:txBody>
          <a:bodyPr wrap="none" rtlCol="0">
            <a:spAutoFit/>
          </a:bodyPr>
          <a:lstStyle/>
          <a:p>
            <a:r>
              <a:rPr lang="en-US" sz="3600" b="1" dirty="0"/>
              <a:t>SCHEDULE and Effort</a:t>
            </a:r>
          </a:p>
        </p:txBody>
      </p:sp>
      <p:sp>
        <p:nvSpPr>
          <p:cNvPr id="8" name="TextBox 7"/>
          <p:cNvSpPr txBox="1"/>
          <p:nvPr/>
        </p:nvSpPr>
        <p:spPr>
          <a:xfrm>
            <a:off x="0" y="724039"/>
            <a:ext cx="9144000" cy="5632311"/>
          </a:xfrm>
          <a:prstGeom prst="rect">
            <a:avLst/>
          </a:prstGeom>
          <a:noFill/>
        </p:spPr>
        <p:txBody>
          <a:bodyPr wrap="square" rtlCol="0">
            <a:spAutoFit/>
          </a:bodyPr>
          <a:lstStyle/>
          <a:p>
            <a:pPr marL="457200" indent="-457200">
              <a:buFont typeface="Arial"/>
              <a:buChar char="•"/>
            </a:pPr>
            <a:r>
              <a:rPr lang="en-US" sz="2400" dirty="0">
                <a:latin typeface="Times"/>
                <a:cs typeface="Times"/>
              </a:rPr>
              <a:t>R&amp;D and technical details development until a decision on the detector option in 2020</a:t>
            </a:r>
          </a:p>
          <a:p>
            <a:pPr marL="457200" indent="-457200">
              <a:buFont typeface="Arial"/>
              <a:buChar char="•"/>
            </a:pPr>
            <a:r>
              <a:rPr lang="en-US" sz="2400" dirty="0">
                <a:latin typeface="Times"/>
                <a:cs typeface="Times"/>
              </a:rPr>
              <a:t>Man power and tight schedule during LS II are serious issues</a:t>
            </a:r>
          </a:p>
          <a:p>
            <a:pPr marL="457200" indent="-457200">
              <a:buFont typeface="Arial"/>
              <a:buChar char="•"/>
            </a:pPr>
            <a:r>
              <a:rPr lang="en-US" sz="2400" dirty="0">
                <a:latin typeface="Times"/>
                <a:cs typeface="Times"/>
              </a:rPr>
              <a:t>Decided to propose:</a:t>
            </a:r>
          </a:p>
          <a:p>
            <a:pPr marL="914400" lvl="1" indent="-457200">
              <a:buFont typeface="Arial"/>
              <a:buChar char="•"/>
            </a:pPr>
            <a:r>
              <a:rPr lang="en-US" sz="2400" dirty="0">
                <a:latin typeface="Times"/>
                <a:cs typeface="Times"/>
              </a:rPr>
              <a:t>bars and rails in the magnet, as designed by Hubert, during LSII</a:t>
            </a:r>
          </a:p>
          <a:p>
            <a:pPr marL="914400" lvl="1" indent="-457200">
              <a:buFont typeface="Arial"/>
              <a:buChar char="•"/>
            </a:pPr>
            <a:r>
              <a:rPr lang="en-US" sz="2400" dirty="0">
                <a:latin typeface="Times"/>
                <a:cs typeface="Times"/>
              </a:rPr>
              <a:t>4/24 panels and corresponding electronics installed in 2022. Panels can be assembly with help of our many summer grad student programs</a:t>
            </a:r>
          </a:p>
          <a:p>
            <a:pPr marL="457200" indent="-457200">
              <a:buFont typeface="Arial"/>
              <a:buChar char="•"/>
            </a:pPr>
            <a:r>
              <a:rPr lang="en-US" sz="2400" dirty="0">
                <a:latin typeface="Times"/>
                <a:cs typeface="Times"/>
              </a:rPr>
              <a:t>Proposal driven towards more manpower to the project and HLT development to deliver the physics</a:t>
            </a:r>
          </a:p>
          <a:p>
            <a:pPr marL="457200" indent="-457200">
              <a:buFont typeface="Arial"/>
              <a:buChar char="•"/>
            </a:pPr>
            <a:r>
              <a:rPr lang="en-US" sz="2400" dirty="0">
                <a:latin typeface="Times"/>
                <a:cs typeface="Times"/>
              </a:rPr>
              <a:t>If approved, project can start attracting institutions, new funding and manpower</a:t>
            </a:r>
          </a:p>
          <a:p>
            <a:pPr marL="457200" indent="-457200">
              <a:buFont typeface="Arial"/>
              <a:buChar char="•"/>
            </a:pPr>
            <a:r>
              <a:rPr lang="en-US" sz="2400" dirty="0">
                <a:latin typeface="Times"/>
                <a:cs typeface="Times"/>
              </a:rPr>
              <a:t>Panel made of scintillating fibers is possible, as long there are more funding for it in the future</a:t>
            </a:r>
          </a:p>
          <a:p>
            <a:pPr algn="ctr"/>
            <a:r>
              <a:rPr lang="en-US" sz="2400" b="1" dirty="0">
                <a:solidFill>
                  <a:srgbClr val="FF0000"/>
                </a:solidFill>
                <a:latin typeface="Times"/>
                <a:cs typeface="Times"/>
              </a:rPr>
              <a:t>Comments ????</a:t>
            </a:r>
          </a:p>
        </p:txBody>
      </p:sp>
    </p:spTree>
    <p:extLst>
      <p:ext uri="{BB962C8B-B14F-4D97-AF65-F5344CB8AC3E}">
        <p14:creationId xmlns:p14="http://schemas.microsoft.com/office/powerpoint/2010/main" val="253079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2</a:t>
            </a:fld>
            <a:endParaRPr lang="en-US"/>
          </a:p>
        </p:txBody>
      </p:sp>
      <p:sp>
        <p:nvSpPr>
          <p:cNvPr id="9" name="TextBox 8"/>
          <p:cNvSpPr txBox="1"/>
          <p:nvPr/>
        </p:nvSpPr>
        <p:spPr>
          <a:xfrm>
            <a:off x="-5354" y="5160866"/>
            <a:ext cx="9143999" cy="1200328"/>
          </a:xfrm>
          <a:prstGeom prst="rect">
            <a:avLst/>
          </a:prstGeom>
          <a:noFill/>
        </p:spPr>
        <p:txBody>
          <a:bodyPr wrap="square" rtlCol="0">
            <a:spAutoFit/>
          </a:bodyPr>
          <a:lstStyle/>
          <a:p>
            <a:pPr marL="342900" indent="-342900">
              <a:buFont typeface="Arial"/>
              <a:buChar char="•"/>
            </a:pPr>
            <a:r>
              <a:rPr lang="en-US" sz="2400" dirty="0" err="1">
                <a:latin typeface="Times"/>
                <a:cs typeface="Times"/>
              </a:rPr>
              <a:t>δp</a:t>
            </a:r>
            <a:r>
              <a:rPr lang="en-US" sz="2400" dirty="0">
                <a:latin typeface="Times"/>
                <a:cs typeface="Times"/>
              </a:rPr>
              <a:t>/p~15%-20% for upstream tracks</a:t>
            </a:r>
          </a:p>
          <a:p>
            <a:pPr marL="342900" indent="-342900">
              <a:buFont typeface="Arial"/>
              <a:buChar char="•"/>
            </a:pPr>
            <a:r>
              <a:rPr lang="en-US" sz="2400" dirty="0">
                <a:latin typeface="Times"/>
                <a:cs typeface="Times"/>
              </a:rPr>
              <a:t>A 1mm z resolution tracker inside the magnet provides momentum resolution similar to long tracks</a:t>
            </a:r>
          </a:p>
        </p:txBody>
      </p:sp>
      <p:sp>
        <p:nvSpPr>
          <p:cNvPr id="10" name="TextBox 9"/>
          <p:cNvSpPr txBox="1"/>
          <p:nvPr/>
        </p:nvSpPr>
        <p:spPr>
          <a:xfrm>
            <a:off x="3218716" y="-14587"/>
            <a:ext cx="2712000" cy="584776"/>
          </a:xfrm>
          <a:prstGeom prst="rect">
            <a:avLst/>
          </a:prstGeom>
          <a:noFill/>
        </p:spPr>
        <p:txBody>
          <a:bodyPr wrap="none" rtlCol="0">
            <a:spAutoFit/>
          </a:bodyPr>
          <a:lstStyle/>
          <a:p>
            <a:r>
              <a:rPr lang="en-US" sz="3200" b="1" dirty="0"/>
              <a:t>MOTIVATION</a:t>
            </a:r>
          </a:p>
        </p:txBody>
      </p:sp>
      <p:pic>
        <p:nvPicPr>
          <p:cNvPr id="22" name="Picture 21"/>
          <p:cNvPicPr>
            <a:picLocks noChangeAspect="1"/>
          </p:cNvPicPr>
          <p:nvPr/>
        </p:nvPicPr>
        <p:blipFill>
          <a:blip r:embed="rId2"/>
          <a:stretch>
            <a:fillRect/>
          </a:stretch>
        </p:blipFill>
        <p:spPr>
          <a:xfrm>
            <a:off x="38852" y="629953"/>
            <a:ext cx="4380627" cy="4557877"/>
          </a:xfrm>
          <a:prstGeom prst="rect">
            <a:avLst/>
          </a:prstGeom>
        </p:spPr>
      </p:pic>
      <p:pic>
        <p:nvPicPr>
          <p:cNvPr id="3" name="Picture 2">
            <a:extLst>
              <a:ext uri="{FF2B5EF4-FFF2-40B4-BE49-F238E27FC236}">
                <a16:creationId xmlns:a16="http://schemas.microsoft.com/office/drawing/2014/main" id="{C4FD8404-292C-1046-84E8-624D247D27C9}"/>
              </a:ext>
            </a:extLst>
          </p:cNvPr>
          <p:cNvPicPr>
            <a:picLocks noChangeAspect="1"/>
          </p:cNvPicPr>
          <p:nvPr/>
        </p:nvPicPr>
        <p:blipFill>
          <a:blip r:embed="rId3"/>
          <a:stretch>
            <a:fillRect/>
          </a:stretch>
        </p:blipFill>
        <p:spPr>
          <a:xfrm>
            <a:off x="4526132" y="1296139"/>
            <a:ext cx="4340589" cy="3426781"/>
          </a:xfrm>
          <a:prstGeom prst="rect">
            <a:avLst/>
          </a:prstGeom>
        </p:spPr>
      </p:pic>
    </p:spTree>
    <p:extLst>
      <p:ext uri="{BB962C8B-B14F-4D97-AF65-F5344CB8AC3E}">
        <p14:creationId xmlns:p14="http://schemas.microsoft.com/office/powerpoint/2010/main" val="256903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7DDC8-543F-3E43-AD9A-9D02D9928BA8}"/>
              </a:ext>
            </a:extLst>
          </p:cNvPr>
          <p:cNvSpPr>
            <a:spLocks noGrp="1"/>
          </p:cNvSpPr>
          <p:nvPr>
            <p:ph idx="1"/>
          </p:nvPr>
        </p:nvSpPr>
        <p:spPr>
          <a:xfrm>
            <a:off x="457200" y="1351625"/>
            <a:ext cx="8229600" cy="4525963"/>
          </a:xfrm>
        </p:spPr>
        <p:txBody>
          <a:bodyPr/>
          <a:lstStyle/>
          <a:p>
            <a:r>
              <a:rPr lang="en-US" dirty="0"/>
              <a:t>Proposal is for the gluon saturation search, a hot topic for US Nuclear Physics</a:t>
            </a:r>
          </a:p>
          <a:p>
            <a:pPr marL="0" indent="0">
              <a:buNone/>
            </a:pPr>
            <a:endParaRPr lang="en-US" dirty="0"/>
          </a:p>
          <a:p>
            <a:r>
              <a:rPr lang="en-US" dirty="0"/>
              <a:t>Referee comments from last years submission were very positive on the physics, but they were skeptical about the efforts for MS</a:t>
            </a:r>
          </a:p>
          <a:p>
            <a:endParaRPr lang="en-US" dirty="0"/>
          </a:p>
        </p:txBody>
      </p:sp>
      <p:sp>
        <p:nvSpPr>
          <p:cNvPr id="4" name="Date Placeholder 3">
            <a:extLst>
              <a:ext uri="{FF2B5EF4-FFF2-40B4-BE49-F238E27FC236}">
                <a16:creationId xmlns:a16="http://schemas.microsoft.com/office/drawing/2014/main" id="{DAEDAD02-8C01-F94F-B632-5AB7E934B70D}"/>
              </a:ext>
            </a:extLst>
          </p:cNvPr>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a:extLst>
              <a:ext uri="{FF2B5EF4-FFF2-40B4-BE49-F238E27FC236}">
                <a16:creationId xmlns:a16="http://schemas.microsoft.com/office/drawing/2014/main" id="{858132A8-41E0-6041-B13C-A1B691ADEA03}"/>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6FCDFA02-9DB1-F847-A3AC-B6C2F93D52D2}"/>
              </a:ext>
            </a:extLst>
          </p:cNvPr>
          <p:cNvSpPr>
            <a:spLocks noGrp="1"/>
          </p:cNvSpPr>
          <p:nvPr>
            <p:ph type="sldNum" sz="quarter" idx="12"/>
          </p:nvPr>
        </p:nvSpPr>
        <p:spPr/>
        <p:txBody>
          <a:bodyPr/>
          <a:lstStyle/>
          <a:p>
            <a:fld id="{315403F7-57E6-FB45-AA42-533AA8BFDDC1}" type="slidenum">
              <a:rPr lang="en-US" smtClean="0"/>
              <a:t>3</a:t>
            </a:fld>
            <a:endParaRPr lang="en-US"/>
          </a:p>
        </p:txBody>
      </p:sp>
    </p:spTree>
    <p:extLst>
      <p:ext uri="{BB962C8B-B14F-4D97-AF65-F5344CB8AC3E}">
        <p14:creationId xmlns:p14="http://schemas.microsoft.com/office/powerpoint/2010/main" val="4079860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5939E7-0E6C-4C40-BD20-F3563C778514}"/>
              </a:ext>
            </a:extLst>
          </p:cNvPr>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a:extLst>
              <a:ext uri="{FF2B5EF4-FFF2-40B4-BE49-F238E27FC236}">
                <a16:creationId xmlns:a16="http://schemas.microsoft.com/office/drawing/2014/main" id="{4F635579-1B18-B541-9870-6B9BBAC694AA}"/>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108BF2BC-7809-E744-8888-34782A57B940}"/>
              </a:ext>
            </a:extLst>
          </p:cNvPr>
          <p:cNvSpPr>
            <a:spLocks noGrp="1"/>
          </p:cNvSpPr>
          <p:nvPr>
            <p:ph type="sldNum" sz="quarter" idx="12"/>
          </p:nvPr>
        </p:nvSpPr>
        <p:spPr/>
        <p:txBody>
          <a:bodyPr/>
          <a:lstStyle/>
          <a:p>
            <a:fld id="{315403F7-57E6-FB45-AA42-533AA8BFDDC1}" type="slidenum">
              <a:rPr lang="en-US" smtClean="0"/>
              <a:t>4</a:t>
            </a:fld>
            <a:endParaRPr lang="en-US"/>
          </a:p>
        </p:txBody>
      </p:sp>
      <p:sp>
        <p:nvSpPr>
          <p:cNvPr id="7" name="Rectangle 6">
            <a:extLst>
              <a:ext uri="{FF2B5EF4-FFF2-40B4-BE49-F238E27FC236}">
                <a16:creationId xmlns:a16="http://schemas.microsoft.com/office/drawing/2014/main" id="{89DD2AA8-A5CA-AD4E-AAC0-C8D95F32CD0C}"/>
              </a:ext>
            </a:extLst>
          </p:cNvPr>
          <p:cNvSpPr/>
          <p:nvPr/>
        </p:nvSpPr>
        <p:spPr>
          <a:xfrm>
            <a:off x="0" y="1051473"/>
            <a:ext cx="9144000" cy="4770537"/>
          </a:xfrm>
          <a:prstGeom prst="rect">
            <a:avLst/>
          </a:prstGeom>
        </p:spPr>
        <p:txBody>
          <a:bodyPr wrap="square">
            <a:spAutoFit/>
          </a:bodyPr>
          <a:lstStyle/>
          <a:p>
            <a:r>
              <a:rPr lang="en-US" sz="1600" dirty="0">
                <a:solidFill>
                  <a:srgbClr val="414141"/>
                </a:solidFill>
                <a:latin typeface="Calibri" panose="020F0502020204030204" pitchFamily="34" charset="0"/>
              </a:rPr>
              <a:t>Overall, I am strongly enthusiastic about the idea of using </a:t>
            </a:r>
            <a:r>
              <a:rPr lang="en-US" sz="1600" dirty="0" err="1">
                <a:solidFill>
                  <a:srgbClr val="414141"/>
                </a:solidFill>
                <a:latin typeface="Calibri" panose="020F0502020204030204" pitchFamily="34" charset="0"/>
              </a:rPr>
              <a:t>LHCb</a:t>
            </a:r>
            <a:r>
              <a:rPr lang="en-US" sz="1600" dirty="0">
                <a:solidFill>
                  <a:srgbClr val="414141"/>
                </a:solidFill>
                <a:latin typeface="Calibri" panose="020F0502020204030204" pitchFamily="34" charset="0"/>
              </a:rPr>
              <a:t> to probe low-x gluon distributions.  This is </a:t>
            </a:r>
            <a:r>
              <a:rPr lang="en-US" sz="1600" b="1" dirty="0">
                <a:solidFill>
                  <a:srgbClr val="FF0000"/>
                </a:solidFill>
                <a:latin typeface="Calibri" panose="020F0502020204030204" pitchFamily="34" charset="0"/>
              </a:rPr>
              <a:t>counterbalanced by strong skepticism over whether the proposed level of effort is adequate to build the proposed detector</a:t>
            </a:r>
            <a:r>
              <a:rPr lang="en-US" sz="1600" dirty="0">
                <a:solidFill>
                  <a:srgbClr val="414141"/>
                </a:solidFill>
                <a:latin typeface="Calibri" panose="020F0502020204030204" pitchFamily="34" charset="0"/>
              </a:rPr>
              <a:t>.  If this is not funded this year, I would strongly encourage the PI to re-propose this, with either a more developed MS design and resource estimates and/or additional collaborators, or a more modest contribution to </a:t>
            </a:r>
            <a:r>
              <a:rPr lang="en-US" sz="1600" dirty="0" err="1">
                <a:solidFill>
                  <a:srgbClr val="414141"/>
                </a:solidFill>
                <a:latin typeface="Calibri" panose="020F0502020204030204" pitchFamily="34" charset="0"/>
              </a:rPr>
              <a:t>LHCb</a:t>
            </a:r>
            <a:r>
              <a:rPr lang="en-US" sz="1600" dirty="0">
                <a:solidFill>
                  <a:srgbClr val="414141"/>
                </a:solidFill>
                <a:latin typeface="Calibri" panose="020F0502020204030204" pitchFamily="34" charset="0"/>
              </a:rPr>
              <a:t>.</a:t>
            </a:r>
          </a:p>
          <a:p>
            <a:endParaRPr lang="en-US" sz="1600" dirty="0">
              <a:solidFill>
                <a:srgbClr val="414141"/>
              </a:solidFill>
              <a:latin typeface="Calibri" panose="020F0502020204030204" pitchFamily="34" charset="0"/>
            </a:endParaRPr>
          </a:p>
          <a:p>
            <a:r>
              <a:rPr lang="en-US" sz="1600" dirty="0"/>
              <a:t>The proposed subdetector will be built inside an existing magnet, in a high radiation area, and will have to be read out at high speeds into an existing data acquisition system. There will also be considerable need for manpower for online and offline software and calibrations; these topics are not addressed. </a:t>
            </a:r>
            <a:r>
              <a:rPr lang="en-US" sz="1600" b="1" dirty="0">
                <a:solidFill>
                  <a:srgbClr val="FF0000"/>
                </a:solidFill>
              </a:rPr>
              <a:t>It may be that there is additional manpower available at CERN or at collaborating institutions, but this is not addressed in the proposal. </a:t>
            </a:r>
          </a:p>
          <a:p>
            <a:endParaRPr lang="en-US" sz="1600" b="1" dirty="0"/>
          </a:p>
          <a:p>
            <a:r>
              <a:rPr lang="en-US" sz="1600" dirty="0"/>
              <a:t>It is not 100% clear from the proposal, what part of the MS will be done by LANL personal and what part by other </a:t>
            </a:r>
            <a:r>
              <a:rPr lang="en-US" sz="1600" dirty="0" err="1"/>
              <a:t>LHCb</a:t>
            </a:r>
            <a:r>
              <a:rPr lang="en-US" sz="1600" dirty="0"/>
              <a:t> groups. </a:t>
            </a:r>
            <a:r>
              <a:rPr lang="en-US" sz="1600" b="1" dirty="0">
                <a:solidFill>
                  <a:srgbClr val="FF0000"/>
                </a:solidFill>
              </a:rPr>
              <a:t>If LANL has to do all, the listed manpower is too small. </a:t>
            </a:r>
            <a:r>
              <a:rPr lang="en-US" sz="1600" dirty="0"/>
              <a:t>One postdoc and 2-month of an engineer per year is not enough, technicians, both mechanical and electrical will be needed. </a:t>
            </a:r>
            <a:r>
              <a:rPr lang="en-US" sz="1600" b="1" dirty="0">
                <a:solidFill>
                  <a:srgbClr val="FF0000"/>
                </a:solidFill>
              </a:rPr>
              <a:t>If the proponent only contributes to the project and the MS is dominantly managed, and supported through other existing </a:t>
            </a:r>
            <a:r>
              <a:rPr lang="en-US" sz="1600" b="1" dirty="0" err="1">
                <a:solidFill>
                  <a:srgbClr val="FF0000"/>
                </a:solidFill>
              </a:rPr>
              <a:t>LHCb</a:t>
            </a:r>
            <a:r>
              <a:rPr lang="en-US" sz="1600" b="1" dirty="0">
                <a:solidFill>
                  <a:srgbClr val="FF0000"/>
                </a:solidFill>
              </a:rPr>
              <a:t> groups, then the upgrade is clearly feasible.</a:t>
            </a:r>
            <a:r>
              <a:rPr lang="en-US" sz="1600" dirty="0"/>
              <a:t> The proponent should have been more explicit in his proposal on this point.</a:t>
            </a:r>
          </a:p>
        </p:txBody>
      </p:sp>
      <p:sp>
        <p:nvSpPr>
          <p:cNvPr id="8" name="TextBox 7">
            <a:extLst>
              <a:ext uri="{FF2B5EF4-FFF2-40B4-BE49-F238E27FC236}">
                <a16:creationId xmlns:a16="http://schemas.microsoft.com/office/drawing/2014/main" id="{C19D2CBA-E750-CC42-B8C2-8964F20C22B9}"/>
              </a:ext>
            </a:extLst>
          </p:cNvPr>
          <p:cNvSpPr txBox="1"/>
          <p:nvPr/>
        </p:nvSpPr>
        <p:spPr>
          <a:xfrm>
            <a:off x="1889125" y="0"/>
            <a:ext cx="4187365" cy="584775"/>
          </a:xfrm>
          <a:prstGeom prst="rect">
            <a:avLst/>
          </a:prstGeom>
          <a:noFill/>
        </p:spPr>
        <p:txBody>
          <a:bodyPr wrap="none" rtlCol="0">
            <a:spAutoFit/>
          </a:bodyPr>
          <a:lstStyle/>
          <a:p>
            <a:r>
              <a:rPr lang="en-US" sz="3200" b="1" dirty="0"/>
              <a:t>Review’s Comments</a:t>
            </a:r>
          </a:p>
        </p:txBody>
      </p:sp>
    </p:spTree>
    <p:extLst>
      <p:ext uri="{BB962C8B-B14F-4D97-AF65-F5344CB8AC3E}">
        <p14:creationId xmlns:p14="http://schemas.microsoft.com/office/powerpoint/2010/main" val="92715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F54C67-1EFD-EB4A-9B78-9FD22252B073}"/>
              </a:ext>
            </a:extLst>
          </p:cNvPr>
          <p:cNvPicPr>
            <a:picLocks noChangeAspect="1"/>
          </p:cNvPicPr>
          <p:nvPr/>
        </p:nvPicPr>
        <p:blipFill>
          <a:blip r:embed="rId2"/>
          <a:stretch>
            <a:fillRect/>
          </a:stretch>
        </p:blipFill>
        <p:spPr>
          <a:xfrm>
            <a:off x="3666478" y="659622"/>
            <a:ext cx="5477522" cy="3940773"/>
          </a:xfrm>
          <a:prstGeom prst="rect">
            <a:avLst/>
          </a:prstGeom>
        </p:spPr>
      </p:pic>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341790" y="-135953"/>
            <a:ext cx="8229600" cy="692906"/>
          </a:xfrm>
        </p:spPr>
        <p:txBody>
          <a:bodyPr/>
          <a:lstStyle/>
          <a:p>
            <a:r>
              <a:rPr lang="en-US" dirty="0"/>
              <a:t>Segmentation</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5</a:t>
            </a:fld>
            <a:endParaRPr lang="en-US"/>
          </a:p>
        </p:txBody>
      </p:sp>
      <p:sp>
        <p:nvSpPr>
          <p:cNvPr id="10" name="TextBox 9">
            <a:extLst>
              <a:ext uri="{FF2B5EF4-FFF2-40B4-BE49-F238E27FC236}">
                <a16:creationId xmlns:a16="http://schemas.microsoft.com/office/drawing/2014/main" id="{04775A6B-C1CF-1741-87AB-3D91D7143ACD}"/>
              </a:ext>
            </a:extLst>
          </p:cNvPr>
          <p:cNvSpPr txBox="1"/>
          <p:nvPr/>
        </p:nvSpPr>
        <p:spPr>
          <a:xfrm>
            <a:off x="457200" y="4472070"/>
            <a:ext cx="8788894"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24 panels</a:t>
            </a:r>
          </a:p>
          <a:p>
            <a:pPr marL="285750" indent="-285750">
              <a:buFont typeface="Arial" panose="020B0604020202020204" pitchFamily="34" charset="0"/>
              <a:buChar char="•"/>
            </a:pPr>
            <a:r>
              <a:rPr lang="en-US" sz="1600" dirty="0"/>
              <a:t>&lt; 5 % occupancy determines the location and size of the panels</a:t>
            </a:r>
          </a:p>
          <a:p>
            <a:pPr marL="285750" indent="-285750">
              <a:buFont typeface="Arial" panose="020B0604020202020204" pitchFamily="34" charset="0"/>
              <a:buChar char="•"/>
            </a:pPr>
            <a:r>
              <a:rPr lang="en-US" sz="1600" dirty="0" err="1"/>
              <a:t>pPb</a:t>
            </a:r>
            <a:r>
              <a:rPr lang="en-US" sz="1600" dirty="0"/>
              <a:t> may have a factor of 5 larger ? ( mu&lt;1)</a:t>
            </a:r>
          </a:p>
          <a:p>
            <a:pPr marL="285750" indent="-285750">
              <a:buFont typeface="Arial" panose="020B0604020202020204" pitchFamily="34" charset="0"/>
              <a:buChar char="•"/>
            </a:pPr>
            <a:r>
              <a:rPr lang="en-US" sz="1600" dirty="0"/>
              <a:t>Run IV occupancies are 10x larger</a:t>
            </a:r>
          </a:p>
          <a:p>
            <a:pPr marL="285750" indent="-285750">
              <a:buFont typeface="Arial" panose="020B0604020202020204" pitchFamily="34" charset="0"/>
              <a:buChar char="•"/>
            </a:pPr>
            <a:r>
              <a:rPr lang="en-US" sz="1600" dirty="0"/>
              <a:t>Need a simulation to have some idea about integrated occupancies in the triangular bars</a:t>
            </a:r>
          </a:p>
          <a:p>
            <a:pPr marL="285750" indent="-285750">
              <a:buFont typeface="Arial" panose="020B0604020202020204" pitchFamily="34" charset="0"/>
              <a:buChar char="•"/>
            </a:pPr>
            <a:r>
              <a:rPr lang="en-US" sz="1600" dirty="0"/>
              <a:t>Each panel: 128 bars x 6 planes = 1536 bars/channels</a:t>
            </a:r>
          </a:p>
        </p:txBody>
      </p:sp>
      <p:sp>
        <p:nvSpPr>
          <p:cNvPr id="11" name="TextBox 10">
            <a:extLst>
              <a:ext uri="{FF2B5EF4-FFF2-40B4-BE49-F238E27FC236}">
                <a16:creationId xmlns:a16="http://schemas.microsoft.com/office/drawing/2014/main" id="{0DF1F618-D0D3-F841-B2C9-D1061DC88754}"/>
              </a:ext>
            </a:extLst>
          </p:cNvPr>
          <p:cNvSpPr txBox="1"/>
          <p:nvPr/>
        </p:nvSpPr>
        <p:spPr>
          <a:xfrm>
            <a:off x="6751623" y="2064636"/>
            <a:ext cx="667170" cy="307777"/>
          </a:xfrm>
          <a:prstGeom prst="rect">
            <a:avLst/>
          </a:prstGeom>
          <a:noFill/>
        </p:spPr>
        <p:txBody>
          <a:bodyPr wrap="none" rtlCol="0">
            <a:spAutoFit/>
          </a:bodyPr>
          <a:lstStyle/>
          <a:p>
            <a:r>
              <a:rPr lang="en-US" sz="1400" dirty="0"/>
              <a:t>10cm</a:t>
            </a:r>
          </a:p>
        </p:txBody>
      </p:sp>
      <p:sp>
        <p:nvSpPr>
          <p:cNvPr id="12" name="TextBox 11">
            <a:extLst>
              <a:ext uri="{FF2B5EF4-FFF2-40B4-BE49-F238E27FC236}">
                <a16:creationId xmlns:a16="http://schemas.microsoft.com/office/drawing/2014/main" id="{8F8FBB66-2B0D-F845-8588-F77FEA7672A4}"/>
              </a:ext>
            </a:extLst>
          </p:cNvPr>
          <p:cNvSpPr txBox="1"/>
          <p:nvPr/>
        </p:nvSpPr>
        <p:spPr>
          <a:xfrm>
            <a:off x="6753101" y="1391734"/>
            <a:ext cx="667170" cy="307777"/>
          </a:xfrm>
          <a:prstGeom prst="rect">
            <a:avLst/>
          </a:prstGeom>
          <a:noFill/>
        </p:spPr>
        <p:txBody>
          <a:bodyPr wrap="none" rtlCol="0">
            <a:spAutoFit/>
          </a:bodyPr>
          <a:lstStyle/>
          <a:p>
            <a:r>
              <a:rPr lang="en-US" sz="1400" dirty="0">
                <a:solidFill>
                  <a:schemeClr val="bg1"/>
                </a:solidFill>
              </a:rPr>
              <a:t>90cm</a:t>
            </a:r>
          </a:p>
        </p:txBody>
      </p:sp>
      <p:sp>
        <p:nvSpPr>
          <p:cNvPr id="13" name="TextBox 12">
            <a:extLst>
              <a:ext uri="{FF2B5EF4-FFF2-40B4-BE49-F238E27FC236}">
                <a16:creationId xmlns:a16="http://schemas.microsoft.com/office/drawing/2014/main" id="{B8DDF2C2-9718-ED4F-B125-B1FD86406813}"/>
              </a:ext>
            </a:extLst>
          </p:cNvPr>
          <p:cNvSpPr txBox="1"/>
          <p:nvPr/>
        </p:nvSpPr>
        <p:spPr>
          <a:xfrm>
            <a:off x="4875466" y="1876593"/>
            <a:ext cx="716863" cy="307777"/>
          </a:xfrm>
          <a:prstGeom prst="rect">
            <a:avLst/>
          </a:prstGeom>
          <a:noFill/>
        </p:spPr>
        <p:txBody>
          <a:bodyPr wrap="none" rtlCol="0">
            <a:spAutoFit/>
          </a:bodyPr>
          <a:lstStyle/>
          <a:p>
            <a:r>
              <a:rPr lang="en-US" sz="1400" dirty="0">
                <a:solidFill>
                  <a:schemeClr val="bg1"/>
                </a:solidFill>
              </a:rPr>
              <a:t>64 cm</a:t>
            </a:r>
          </a:p>
        </p:txBody>
      </p:sp>
      <p:grpSp>
        <p:nvGrpSpPr>
          <p:cNvPr id="14" name="Group 13">
            <a:extLst>
              <a:ext uri="{FF2B5EF4-FFF2-40B4-BE49-F238E27FC236}">
                <a16:creationId xmlns:a16="http://schemas.microsoft.com/office/drawing/2014/main" id="{29AC654E-1D39-A547-9AFF-C93D4E2F310E}"/>
              </a:ext>
            </a:extLst>
          </p:cNvPr>
          <p:cNvGrpSpPr/>
          <p:nvPr/>
        </p:nvGrpSpPr>
        <p:grpSpPr>
          <a:xfrm>
            <a:off x="82940" y="271386"/>
            <a:ext cx="3067241" cy="4202053"/>
            <a:chOff x="116081" y="663970"/>
            <a:chExt cx="3853975" cy="5357877"/>
          </a:xfrm>
        </p:grpSpPr>
        <p:cxnSp>
          <p:nvCxnSpPr>
            <p:cNvPr id="15" name="Straight Arrow Connector 14">
              <a:extLst>
                <a:ext uri="{FF2B5EF4-FFF2-40B4-BE49-F238E27FC236}">
                  <a16:creationId xmlns:a16="http://schemas.microsoft.com/office/drawing/2014/main" id="{4107B6FB-7F9A-334A-B851-1E35D2EDECB1}"/>
                </a:ext>
              </a:extLst>
            </p:cNvPr>
            <p:cNvCxnSpPr/>
            <p:nvPr/>
          </p:nvCxnSpPr>
          <p:spPr>
            <a:xfrm flipV="1">
              <a:off x="939304" y="4784709"/>
              <a:ext cx="300524" cy="123713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368BA2E4-C355-7443-AEA3-ABE37E8BFF64}"/>
                </a:ext>
              </a:extLst>
            </p:cNvPr>
            <p:cNvGrpSpPr/>
            <p:nvPr/>
          </p:nvGrpSpPr>
          <p:grpSpPr>
            <a:xfrm>
              <a:off x="116081" y="2662868"/>
              <a:ext cx="3546088" cy="2718004"/>
              <a:chOff x="42485" y="959842"/>
              <a:chExt cx="4784033" cy="3687323"/>
            </a:xfrm>
          </p:grpSpPr>
          <p:sp>
            <p:nvSpPr>
              <p:cNvPr id="246" name="Freeform 245">
                <a:extLst>
                  <a:ext uri="{FF2B5EF4-FFF2-40B4-BE49-F238E27FC236}">
                    <a16:creationId xmlns:a16="http://schemas.microsoft.com/office/drawing/2014/main" id="{EA20ADE0-7870-9E45-BCF8-3FF61FE26EDA}"/>
                  </a:ext>
                </a:extLst>
              </p:cNvPr>
              <p:cNvSpPr/>
              <p:nvPr/>
            </p:nvSpPr>
            <p:spPr>
              <a:xfrm rot="21438100">
                <a:off x="713799" y="1108763"/>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Freeform 246">
                <a:extLst>
                  <a:ext uri="{FF2B5EF4-FFF2-40B4-BE49-F238E27FC236}">
                    <a16:creationId xmlns:a16="http://schemas.microsoft.com/office/drawing/2014/main" id="{C9CB2494-AD63-7C48-93A8-DB685BCF2F19}"/>
                  </a:ext>
                </a:extLst>
              </p:cNvPr>
              <p:cNvSpPr/>
              <p:nvPr/>
            </p:nvSpPr>
            <p:spPr>
              <a:xfrm rot="21438100">
                <a:off x="396510"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Freeform 247">
                <a:extLst>
                  <a:ext uri="{FF2B5EF4-FFF2-40B4-BE49-F238E27FC236}">
                    <a16:creationId xmlns:a16="http://schemas.microsoft.com/office/drawing/2014/main" id="{010C6FD5-103F-C243-8396-63C65A63DE52}"/>
                  </a:ext>
                </a:extLst>
              </p:cNvPr>
              <p:cNvSpPr/>
              <p:nvPr/>
            </p:nvSpPr>
            <p:spPr>
              <a:xfrm rot="21438100">
                <a:off x="92292"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Freeform 248">
                <a:extLst>
                  <a:ext uri="{FF2B5EF4-FFF2-40B4-BE49-F238E27FC236}">
                    <a16:creationId xmlns:a16="http://schemas.microsoft.com/office/drawing/2014/main" id="{19C71CFE-9253-EF45-9AC0-375D494FA00B}"/>
                  </a:ext>
                </a:extLst>
              </p:cNvPr>
              <p:cNvSpPr/>
              <p:nvPr/>
            </p:nvSpPr>
            <p:spPr>
              <a:xfrm>
                <a:off x="2165227" y="1413809"/>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Freeform 249">
                <a:extLst>
                  <a:ext uri="{FF2B5EF4-FFF2-40B4-BE49-F238E27FC236}">
                    <a16:creationId xmlns:a16="http://schemas.microsoft.com/office/drawing/2014/main" id="{64CB350F-8A91-064B-B64E-8A0F63C48A1D}"/>
                  </a:ext>
                </a:extLst>
              </p:cNvPr>
              <p:cNvSpPr/>
              <p:nvPr/>
            </p:nvSpPr>
            <p:spPr>
              <a:xfrm>
                <a:off x="192932" y="1586395"/>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Freeform 250">
                <a:extLst>
                  <a:ext uri="{FF2B5EF4-FFF2-40B4-BE49-F238E27FC236}">
                    <a16:creationId xmlns:a16="http://schemas.microsoft.com/office/drawing/2014/main" id="{FB5F6A5F-1456-3740-98D0-E2112D59D79E}"/>
                  </a:ext>
                </a:extLst>
              </p:cNvPr>
              <p:cNvSpPr/>
              <p:nvPr/>
            </p:nvSpPr>
            <p:spPr>
              <a:xfrm>
                <a:off x="139846" y="1410131"/>
                <a:ext cx="2488218" cy="2642242"/>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Freeform 251">
                <a:extLst>
                  <a:ext uri="{FF2B5EF4-FFF2-40B4-BE49-F238E27FC236}">
                    <a16:creationId xmlns:a16="http://schemas.microsoft.com/office/drawing/2014/main" id="{405E250F-EBF7-0245-B1EA-471A39E4146B}"/>
                  </a:ext>
                </a:extLst>
              </p:cNvPr>
              <p:cNvSpPr/>
              <p:nvPr/>
            </p:nvSpPr>
            <p:spPr>
              <a:xfrm>
                <a:off x="2496096" y="1392817"/>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Isosceles Triangle 8">
                <a:extLst>
                  <a:ext uri="{FF2B5EF4-FFF2-40B4-BE49-F238E27FC236}">
                    <a16:creationId xmlns:a16="http://schemas.microsoft.com/office/drawing/2014/main" id="{8723625F-0AAF-AC41-9922-9B1297047FE2}"/>
                  </a:ext>
                </a:extLst>
              </p:cNvPr>
              <p:cNvSpPr/>
              <p:nvPr/>
            </p:nvSpPr>
            <p:spPr>
              <a:xfrm rot="10800000">
                <a:off x="133521" y="4048695"/>
                <a:ext cx="298115" cy="283292"/>
              </a:xfrm>
              <a:prstGeom prst="triangle">
                <a:avLst/>
              </a:prstGeom>
              <a:solidFill>
                <a:schemeClr val="bg1">
                  <a:lumMod val="8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4" name="Group 253">
                <a:extLst>
                  <a:ext uri="{FF2B5EF4-FFF2-40B4-BE49-F238E27FC236}">
                    <a16:creationId xmlns:a16="http://schemas.microsoft.com/office/drawing/2014/main" id="{9ECF2ED4-8D57-DD4B-9E2F-B73D35AF389B}"/>
                  </a:ext>
                </a:extLst>
              </p:cNvPr>
              <p:cNvGrpSpPr/>
              <p:nvPr/>
            </p:nvGrpSpPr>
            <p:grpSpPr>
              <a:xfrm>
                <a:off x="257496" y="4048695"/>
                <a:ext cx="2573519" cy="286969"/>
                <a:chOff x="928736" y="2965738"/>
                <a:chExt cx="7111942" cy="781735"/>
              </a:xfrm>
              <a:solidFill>
                <a:schemeClr val="bg1">
                  <a:lumMod val="85000"/>
                </a:schemeClr>
              </a:solidFill>
            </p:grpSpPr>
            <p:sp>
              <p:nvSpPr>
                <p:cNvPr id="393" name="Isosceles Triangle 140">
                  <a:extLst>
                    <a:ext uri="{FF2B5EF4-FFF2-40B4-BE49-F238E27FC236}">
                      <a16:creationId xmlns:a16="http://schemas.microsoft.com/office/drawing/2014/main" id="{B0A46D7F-BB16-FC40-885F-C84C5ED4C76D}"/>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4" name="Isosceles Triangle 141">
                  <a:extLst>
                    <a:ext uri="{FF2B5EF4-FFF2-40B4-BE49-F238E27FC236}">
                      <a16:creationId xmlns:a16="http://schemas.microsoft.com/office/drawing/2014/main" id="{2E720F1D-CBE1-054F-8B55-C6760D034FC2}"/>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Isosceles Triangle 142">
                  <a:extLst>
                    <a:ext uri="{FF2B5EF4-FFF2-40B4-BE49-F238E27FC236}">
                      <a16:creationId xmlns:a16="http://schemas.microsoft.com/office/drawing/2014/main" id="{59DCC44C-3A64-474B-8215-B43A6A8C7AAD}"/>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6" name="Isosceles Triangle 143">
                  <a:extLst>
                    <a:ext uri="{FF2B5EF4-FFF2-40B4-BE49-F238E27FC236}">
                      <a16:creationId xmlns:a16="http://schemas.microsoft.com/office/drawing/2014/main" id="{14F33D62-8F51-D443-A65D-09DDB3ABEAEF}"/>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7" name="Isosceles Triangle 144">
                  <a:extLst>
                    <a:ext uri="{FF2B5EF4-FFF2-40B4-BE49-F238E27FC236}">
                      <a16:creationId xmlns:a16="http://schemas.microsoft.com/office/drawing/2014/main" id="{743FDDCC-D01F-5E43-9BA8-20EF6D67C6F6}"/>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8" name="Isosceles Triangle 145">
                  <a:extLst>
                    <a:ext uri="{FF2B5EF4-FFF2-40B4-BE49-F238E27FC236}">
                      <a16:creationId xmlns:a16="http://schemas.microsoft.com/office/drawing/2014/main" id="{7FE23219-1D73-6C47-8185-C2A404F267E8}"/>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Isosceles Triangle 146">
                  <a:extLst>
                    <a:ext uri="{FF2B5EF4-FFF2-40B4-BE49-F238E27FC236}">
                      <a16:creationId xmlns:a16="http://schemas.microsoft.com/office/drawing/2014/main" id="{DB8DD8BB-62CF-CC4D-A64E-E84DC599BA98}"/>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Isosceles Triangle 147">
                  <a:extLst>
                    <a:ext uri="{FF2B5EF4-FFF2-40B4-BE49-F238E27FC236}">
                      <a16:creationId xmlns:a16="http://schemas.microsoft.com/office/drawing/2014/main" id="{44D18F47-ACA0-B94C-A6A5-B203FBA9BA01}"/>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Isosceles Triangle 148">
                  <a:extLst>
                    <a:ext uri="{FF2B5EF4-FFF2-40B4-BE49-F238E27FC236}">
                      <a16:creationId xmlns:a16="http://schemas.microsoft.com/office/drawing/2014/main" id="{006CFB2A-EEC2-DC40-A24B-60314ED74AB4}"/>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Isosceles Triangle 149">
                  <a:extLst>
                    <a:ext uri="{FF2B5EF4-FFF2-40B4-BE49-F238E27FC236}">
                      <a16:creationId xmlns:a16="http://schemas.microsoft.com/office/drawing/2014/main" id="{07060B1C-359C-A742-B054-AB4637550CB2}"/>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3" name="Isosceles Triangle 150">
                  <a:extLst>
                    <a:ext uri="{FF2B5EF4-FFF2-40B4-BE49-F238E27FC236}">
                      <a16:creationId xmlns:a16="http://schemas.microsoft.com/office/drawing/2014/main" id="{BDAC4C91-A2FB-1040-90F6-14F5970B1598}"/>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4" name="Isosceles Triangle 151">
                  <a:extLst>
                    <a:ext uri="{FF2B5EF4-FFF2-40B4-BE49-F238E27FC236}">
                      <a16:creationId xmlns:a16="http://schemas.microsoft.com/office/drawing/2014/main" id="{2B2D3881-E793-144F-9775-AE141B1BD334}"/>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5" name="Isosceles Triangle 152">
                  <a:extLst>
                    <a:ext uri="{FF2B5EF4-FFF2-40B4-BE49-F238E27FC236}">
                      <a16:creationId xmlns:a16="http://schemas.microsoft.com/office/drawing/2014/main" id="{8B44E9DB-0ACF-A04D-BA70-63AD380E886F}"/>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Isosceles Triangle 153">
                  <a:extLst>
                    <a:ext uri="{FF2B5EF4-FFF2-40B4-BE49-F238E27FC236}">
                      <a16:creationId xmlns:a16="http://schemas.microsoft.com/office/drawing/2014/main" id="{D77AD382-03E3-5C47-A818-246C4287AB06}"/>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7" name="Isosceles Triangle 154">
                  <a:extLst>
                    <a:ext uri="{FF2B5EF4-FFF2-40B4-BE49-F238E27FC236}">
                      <a16:creationId xmlns:a16="http://schemas.microsoft.com/office/drawing/2014/main" id="{8499C95E-4A36-5E4D-9F33-FA1E5873F1BC}"/>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8" name="Isosceles Triangle 155">
                  <a:extLst>
                    <a:ext uri="{FF2B5EF4-FFF2-40B4-BE49-F238E27FC236}">
                      <a16:creationId xmlns:a16="http://schemas.microsoft.com/office/drawing/2014/main" id="{11CB77B4-DDAF-BD4A-B0B6-28D43F8967B4}"/>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9" name="Group 408">
                  <a:extLst>
                    <a:ext uri="{FF2B5EF4-FFF2-40B4-BE49-F238E27FC236}">
                      <a16:creationId xmlns:a16="http://schemas.microsoft.com/office/drawing/2014/main" id="{D783C97A-BA3C-564D-B6BC-DB2D390F88E2}"/>
                    </a:ext>
                  </a:extLst>
                </p:cNvPr>
                <p:cNvGrpSpPr/>
                <p:nvPr/>
              </p:nvGrpSpPr>
              <p:grpSpPr>
                <a:xfrm>
                  <a:off x="928736" y="3131306"/>
                  <a:ext cx="135162" cy="166930"/>
                  <a:chOff x="928736" y="3131306"/>
                  <a:chExt cx="135162" cy="166930"/>
                </a:xfrm>
                <a:grpFill/>
              </p:grpSpPr>
              <p:sp>
                <p:nvSpPr>
                  <p:cNvPr id="458" name="Oval 457">
                    <a:extLst>
                      <a:ext uri="{FF2B5EF4-FFF2-40B4-BE49-F238E27FC236}">
                        <a16:creationId xmlns:a16="http://schemas.microsoft.com/office/drawing/2014/main" id="{DD53EB81-45A6-AE41-9F6B-14AD300AA1F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AA65A866-065F-A345-B15B-0ED96A1AB12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0" name="Group 409">
                  <a:extLst>
                    <a:ext uri="{FF2B5EF4-FFF2-40B4-BE49-F238E27FC236}">
                      <a16:creationId xmlns:a16="http://schemas.microsoft.com/office/drawing/2014/main" id="{F07C32C7-AAB7-244E-A872-7C89F2510392}"/>
                    </a:ext>
                  </a:extLst>
                </p:cNvPr>
                <p:cNvGrpSpPr/>
                <p:nvPr/>
              </p:nvGrpSpPr>
              <p:grpSpPr>
                <a:xfrm>
                  <a:off x="1314169" y="3357764"/>
                  <a:ext cx="135162" cy="166930"/>
                  <a:chOff x="928736" y="3131306"/>
                  <a:chExt cx="135162" cy="166930"/>
                </a:xfrm>
                <a:grpFill/>
              </p:grpSpPr>
              <p:sp>
                <p:nvSpPr>
                  <p:cNvPr id="456" name="Oval 455">
                    <a:extLst>
                      <a:ext uri="{FF2B5EF4-FFF2-40B4-BE49-F238E27FC236}">
                        <a16:creationId xmlns:a16="http://schemas.microsoft.com/office/drawing/2014/main" id="{F2D249F4-7A37-504E-88F4-1AA93E13490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5B7C06F9-9E0A-7543-938B-171CEF18E13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1" name="Group 410">
                  <a:extLst>
                    <a:ext uri="{FF2B5EF4-FFF2-40B4-BE49-F238E27FC236}">
                      <a16:creationId xmlns:a16="http://schemas.microsoft.com/office/drawing/2014/main" id="{CA6C84ED-B5A5-B742-8581-05AF1615C5E7}"/>
                    </a:ext>
                  </a:extLst>
                </p:cNvPr>
                <p:cNvGrpSpPr/>
                <p:nvPr/>
              </p:nvGrpSpPr>
              <p:grpSpPr>
                <a:xfrm>
                  <a:off x="1760972" y="3164834"/>
                  <a:ext cx="135162" cy="166930"/>
                  <a:chOff x="928736" y="3131306"/>
                  <a:chExt cx="135162" cy="166930"/>
                </a:xfrm>
                <a:grpFill/>
              </p:grpSpPr>
              <p:sp>
                <p:nvSpPr>
                  <p:cNvPr id="454" name="Oval 453">
                    <a:extLst>
                      <a:ext uri="{FF2B5EF4-FFF2-40B4-BE49-F238E27FC236}">
                        <a16:creationId xmlns:a16="http://schemas.microsoft.com/office/drawing/2014/main" id="{C8BB2569-5EC9-3D41-8BD9-FE3AE5B7312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49F0709-48B9-0F4C-8835-BDE66268F96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411">
                  <a:extLst>
                    <a:ext uri="{FF2B5EF4-FFF2-40B4-BE49-F238E27FC236}">
                      <a16:creationId xmlns:a16="http://schemas.microsoft.com/office/drawing/2014/main" id="{6408B5F6-5C83-D14C-B931-09F52F3E25B9}"/>
                    </a:ext>
                  </a:extLst>
                </p:cNvPr>
                <p:cNvGrpSpPr/>
                <p:nvPr/>
              </p:nvGrpSpPr>
              <p:grpSpPr>
                <a:xfrm>
                  <a:off x="2146405" y="3391292"/>
                  <a:ext cx="135162" cy="166930"/>
                  <a:chOff x="928736" y="3131306"/>
                  <a:chExt cx="135162" cy="166930"/>
                </a:xfrm>
                <a:grpFill/>
              </p:grpSpPr>
              <p:sp>
                <p:nvSpPr>
                  <p:cNvPr id="452" name="Oval 451">
                    <a:extLst>
                      <a:ext uri="{FF2B5EF4-FFF2-40B4-BE49-F238E27FC236}">
                        <a16:creationId xmlns:a16="http://schemas.microsoft.com/office/drawing/2014/main" id="{18560903-E515-334C-B451-7B7C951552F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5C387A69-48C9-9944-9DCB-AC910D0FF97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300691CC-4BD4-7342-AF11-5FEF0362E5AC}"/>
                    </a:ext>
                  </a:extLst>
                </p:cNvPr>
                <p:cNvGrpSpPr/>
                <p:nvPr/>
              </p:nvGrpSpPr>
              <p:grpSpPr>
                <a:xfrm>
                  <a:off x="2584815" y="3147391"/>
                  <a:ext cx="135162" cy="166930"/>
                  <a:chOff x="928736" y="3131306"/>
                  <a:chExt cx="135162" cy="166930"/>
                </a:xfrm>
                <a:grpFill/>
              </p:grpSpPr>
              <p:sp>
                <p:nvSpPr>
                  <p:cNvPr id="450" name="Oval 449">
                    <a:extLst>
                      <a:ext uri="{FF2B5EF4-FFF2-40B4-BE49-F238E27FC236}">
                        <a16:creationId xmlns:a16="http://schemas.microsoft.com/office/drawing/2014/main" id="{FF1B4CF7-C303-134C-88E5-4BF0CCF2075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36B24718-97ED-A940-8A71-1C875E29D2C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911A16AB-2C6C-DD41-84DD-B7614E5751A7}"/>
                    </a:ext>
                  </a:extLst>
                </p:cNvPr>
                <p:cNvGrpSpPr/>
                <p:nvPr/>
              </p:nvGrpSpPr>
              <p:grpSpPr>
                <a:xfrm>
                  <a:off x="2970248" y="3373849"/>
                  <a:ext cx="135162" cy="166930"/>
                  <a:chOff x="928736" y="3131306"/>
                  <a:chExt cx="135162" cy="166930"/>
                </a:xfrm>
                <a:grpFill/>
              </p:grpSpPr>
              <p:sp>
                <p:nvSpPr>
                  <p:cNvPr id="448" name="Oval 447">
                    <a:extLst>
                      <a:ext uri="{FF2B5EF4-FFF2-40B4-BE49-F238E27FC236}">
                        <a16:creationId xmlns:a16="http://schemas.microsoft.com/office/drawing/2014/main" id="{2C63B097-A055-4E45-B11B-60194EF7C23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B18B47E4-0E48-3047-82D0-FF4BB77C094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5" name="Group 414">
                  <a:extLst>
                    <a:ext uri="{FF2B5EF4-FFF2-40B4-BE49-F238E27FC236}">
                      <a16:creationId xmlns:a16="http://schemas.microsoft.com/office/drawing/2014/main" id="{AF4F4541-A607-6740-A218-E377B4C20366}"/>
                    </a:ext>
                  </a:extLst>
                </p:cNvPr>
                <p:cNvGrpSpPr/>
                <p:nvPr/>
              </p:nvGrpSpPr>
              <p:grpSpPr>
                <a:xfrm>
                  <a:off x="3412251" y="3140897"/>
                  <a:ext cx="135162" cy="166930"/>
                  <a:chOff x="928736" y="3131306"/>
                  <a:chExt cx="135162" cy="166930"/>
                </a:xfrm>
                <a:grpFill/>
              </p:grpSpPr>
              <p:sp>
                <p:nvSpPr>
                  <p:cNvPr id="446" name="Oval 445">
                    <a:extLst>
                      <a:ext uri="{FF2B5EF4-FFF2-40B4-BE49-F238E27FC236}">
                        <a16:creationId xmlns:a16="http://schemas.microsoft.com/office/drawing/2014/main" id="{CB1428D3-4F9C-0B47-A620-E7309534FF3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12785A71-BFDD-0A46-A0F8-F832FFB294D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E8D5D17C-F274-A74E-B424-E67A16A6FA82}"/>
                    </a:ext>
                  </a:extLst>
                </p:cNvPr>
                <p:cNvGrpSpPr/>
                <p:nvPr/>
              </p:nvGrpSpPr>
              <p:grpSpPr>
                <a:xfrm>
                  <a:off x="3797684" y="3367355"/>
                  <a:ext cx="135162" cy="166930"/>
                  <a:chOff x="928736" y="3131306"/>
                  <a:chExt cx="135162" cy="166930"/>
                </a:xfrm>
                <a:grpFill/>
              </p:grpSpPr>
              <p:sp>
                <p:nvSpPr>
                  <p:cNvPr id="444" name="Oval 443">
                    <a:extLst>
                      <a:ext uri="{FF2B5EF4-FFF2-40B4-BE49-F238E27FC236}">
                        <a16:creationId xmlns:a16="http://schemas.microsoft.com/office/drawing/2014/main" id="{2E2DF317-1F61-5F40-98B7-A698F33AEBA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BE71B9D2-369E-3E48-A9E3-C3BCCCCDFE7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7" name="Group 416">
                  <a:extLst>
                    <a:ext uri="{FF2B5EF4-FFF2-40B4-BE49-F238E27FC236}">
                      <a16:creationId xmlns:a16="http://schemas.microsoft.com/office/drawing/2014/main" id="{A2B6B881-0FD5-C644-B2B1-1A76B6681DEF}"/>
                    </a:ext>
                  </a:extLst>
                </p:cNvPr>
                <p:cNvGrpSpPr/>
                <p:nvPr/>
              </p:nvGrpSpPr>
              <p:grpSpPr>
                <a:xfrm>
                  <a:off x="4244487" y="3174425"/>
                  <a:ext cx="135162" cy="166930"/>
                  <a:chOff x="928736" y="3131306"/>
                  <a:chExt cx="135162" cy="166930"/>
                </a:xfrm>
                <a:grpFill/>
              </p:grpSpPr>
              <p:sp>
                <p:nvSpPr>
                  <p:cNvPr id="442" name="Oval 441">
                    <a:extLst>
                      <a:ext uri="{FF2B5EF4-FFF2-40B4-BE49-F238E27FC236}">
                        <a16:creationId xmlns:a16="http://schemas.microsoft.com/office/drawing/2014/main" id="{7B976018-E2E9-0C4F-AA7B-F37B880225D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37892277-666B-B84F-B7B4-5AD45EE4DEF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CFE1BDCF-83BD-4E40-A0D9-86971A90CFCD}"/>
                    </a:ext>
                  </a:extLst>
                </p:cNvPr>
                <p:cNvGrpSpPr/>
                <p:nvPr/>
              </p:nvGrpSpPr>
              <p:grpSpPr>
                <a:xfrm>
                  <a:off x="4629920" y="3400883"/>
                  <a:ext cx="135162" cy="166930"/>
                  <a:chOff x="928736" y="3131306"/>
                  <a:chExt cx="135162" cy="166930"/>
                </a:xfrm>
                <a:grpFill/>
              </p:grpSpPr>
              <p:sp>
                <p:nvSpPr>
                  <p:cNvPr id="440" name="Oval 439">
                    <a:extLst>
                      <a:ext uri="{FF2B5EF4-FFF2-40B4-BE49-F238E27FC236}">
                        <a16:creationId xmlns:a16="http://schemas.microsoft.com/office/drawing/2014/main" id="{8E6BD7C2-76CB-3E43-9DD6-7442419C06A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EEA0B978-9BEF-1146-9E56-929F9D595BA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9" name="Group 418">
                  <a:extLst>
                    <a:ext uri="{FF2B5EF4-FFF2-40B4-BE49-F238E27FC236}">
                      <a16:creationId xmlns:a16="http://schemas.microsoft.com/office/drawing/2014/main" id="{4AFFE90F-F09C-7341-AC23-A0283D7333D5}"/>
                    </a:ext>
                  </a:extLst>
                </p:cNvPr>
                <p:cNvGrpSpPr/>
                <p:nvPr/>
              </p:nvGrpSpPr>
              <p:grpSpPr>
                <a:xfrm>
                  <a:off x="5068330" y="3156982"/>
                  <a:ext cx="135162" cy="166930"/>
                  <a:chOff x="928736" y="3131306"/>
                  <a:chExt cx="135162" cy="166930"/>
                </a:xfrm>
                <a:grpFill/>
              </p:grpSpPr>
              <p:sp>
                <p:nvSpPr>
                  <p:cNvPr id="438" name="Oval 437">
                    <a:extLst>
                      <a:ext uri="{FF2B5EF4-FFF2-40B4-BE49-F238E27FC236}">
                        <a16:creationId xmlns:a16="http://schemas.microsoft.com/office/drawing/2014/main" id="{B8ACE99F-B3E3-1A4C-A695-62A605E28F7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1664CAB2-471E-9845-B1D5-40076F710D1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FC86E297-08E0-A140-A551-8C5C32AC7AA9}"/>
                    </a:ext>
                  </a:extLst>
                </p:cNvPr>
                <p:cNvGrpSpPr/>
                <p:nvPr/>
              </p:nvGrpSpPr>
              <p:grpSpPr>
                <a:xfrm>
                  <a:off x="5453763" y="3383440"/>
                  <a:ext cx="135162" cy="166930"/>
                  <a:chOff x="928736" y="3131306"/>
                  <a:chExt cx="135162" cy="166930"/>
                </a:xfrm>
                <a:grpFill/>
              </p:grpSpPr>
              <p:sp>
                <p:nvSpPr>
                  <p:cNvPr id="436" name="Oval 435">
                    <a:extLst>
                      <a:ext uri="{FF2B5EF4-FFF2-40B4-BE49-F238E27FC236}">
                        <a16:creationId xmlns:a16="http://schemas.microsoft.com/office/drawing/2014/main" id="{5F2B86AA-F6FC-B949-B7EB-05931C1DC89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82A1103D-A865-1E42-9110-4AB34F42EBA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77A96E8F-3C9E-8742-A748-F2F185578C35}"/>
                    </a:ext>
                  </a:extLst>
                </p:cNvPr>
                <p:cNvGrpSpPr/>
                <p:nvPr/>
              </p:nvGrpSpPr>
              <p:grpSpPr>
                <a:xfrm>
                  <a:off x="5900168" y="3142266"/>
                  <a:ext cx="135162" cy="166930"/>
                  <a:chOff x="928736" y="3131306"/>
                  <a:chExt cx="135162" cy="166930"/>
                </a:xfrm>
                <a:grpFill/>
              </p:grpSpPr>
              <p:sp>
                <p:nvSpPr>
                  <p:cNvPr id="434" name="Oval 433">
                    <a:extLst>
                      <a:ext uri="{FF2B5EF4-FFF2-40B4-BE49-F238E27FC236}">
                        <a16:creationId xmlns:a16="http://schemas.microsoft.com/office/drawing/2014/main" id="{6D8F3823-A8EB-6041-8B55-F618700105B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0E598AB1-5C8A-604E-8B74-CE675A39035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2" name="Group 421">
                  <a:extLst>
                    <a:ext uri="{FF2B5EF4-FFF2-40B4-BE49-F238E27FC236}">
                      <a16:creationId xmlns:a16="http://schemas.microsoft.com/office/drawing/2014/main" id="{469B19F1-4F7D-544B-88B7-463354D8CBBC}"/>
                    </a:ext>
                  </a:extLst>
                </p:cNvPr>
                <p:cNvGrpSpPr/>
                <p:nvPr/>
              </p:nvGrpSpPr>
              <p:grpSpPr>
                <a:xfrm>
                  <a:off x="6285601" y="3368724"/>
                  <a:ext cx="135162" cy="166930"/>
                  <a:chOff x="928736" y="3131306"/>
                  <a:chExt cx="135162" cy="166930"/>
                </a:xfrm>
                <a:grpFill/>
              </p:grpSpPr>
              <p:sp>
                <p:nvSpPr>
                  <p:cNvPr id="432" name="Oval 431">
                    <a:extLst>
                      <a:ext uri="{FF2B5EF4-FFF2-40B4-BE49-F238E27FC236}">
                        <a16:creationId xmlns:a16="http://schemas.microsoft.com/office/drawing/2014/main" id="{3DD2224F-3099-6843-9442-27C668FDBCF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E1510179-FB4A-3F49-8D24-619813CA59A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3" name="Group 422">
                  <a:extLst>
                    <a:ext uri="{FF2B5EF4-FFF2-40B4-BE49-F238E27FC236}">
                      <a16:creationId xmlns:a16="http://schemas.microsoft.com/office/drawing/2014/main" id="{236F379E-FEE1-3A49-92D0-5295F6F40C8D}"/>
                    </a:ext>
                  </a:extLst>
                </p:cNvPr>
                <p:cNvGrpSpPr/>
                <p:nvPr/>
              </p:nvGrpSpPr>
              <p:grpSpPr>
                <a:xfrm>
                  <a:off x="6732404" y="3175794"/>
                  <a:ext cx="135162" cy="166930"/>
                  <a:chOff x="928736" y="3131306"/>
                  <a:chExt cx="135162" cy="166930"/>
                </a:xfrm>
                <a:grpFill/>
              </p:grpSpPr>
              <p:sp>
                <p:nvSpPr>
                  <p:cNvPr id="430" name="Oval 429">
                    <a:extLst>
                      <a:ext uri="{FF2B5EF4-FFF2-40B4-BE49-F238E27FC236}">
                        <a16:creationId xmlns:a16="http://schemas.microsoft.com/office/drawing/2014/main" id="{E59A658E-570B-154F-8402-E29E2C7E85E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29AB1727-E517-764B-A61B-D76744878CC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4" name="Group 423">
                  <a:extLst>
                    <a:ext uri="{FF2B5EF4-FFF2-40B4-BE49-F238E27FC236}">
                      <a16:creationId xmlns:a16="http://schemas.microsoft.com/office/drawing/2014/main" id="{401AFF6A-B665-4B4F-8439-7F67C3B29B24}"/>
                    </a:ext>
                  </a:extLst>
                </p:cNvPr>
                <p:cNvGrpSpPr/>
                <p:nvPr/>
              </p:nvGrpSpPr>
              <p:grpSpPr>
                <a:xfrm>
                  <a:off x="7117837" y="3402252"/>
                  <a:ext cx="135162" cy="166930"/>
                  <a:chOff x="928736" y="3131306"/>
                  <a:chExt cx="135162" cy="166930"/>
                </a:xfrm>
                <a:grpFill/>
              </p:grpSpPr>
              <p:sp>
                <p:nvSpPr>
                  <p:cNvPr id="428" name="Oval 427">
                    <a:extLst>
                      <a:ext uri="{FF2B5EF4-FFF2-40B4-BE49-F238E27FC236}">
                        <a16:creationId xmlns:a16="http://schemas.microsoft.com/office/drawing/2014/main" id="{4851B3D1-D2C2-E947-A8E1-CCD71956D91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1AD2453D-C245-2A44-B912-8C4889AD94C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81D7A326-597B-C747-AF32-3A464F2E1B3F}"/>
                    </a:ext>
                  </a:extLst>
                </p:cNvPr>
                <p:cNvGrpSpPr/>
                <p:nvPr/>
              </p:nvGrpSpPr>
              <p:grpSpPr>
                <a:xfrm>
                  <a:off x="7556247" y="3158351"/>
                  <a:ext cx="135162" cy="166930"/>
                  <a:chOff x="928736" y="3131306"/>
                  <a:chExt cx="135162" cy="166930"/>
                </a:xfrm>
                <a:grpFill/>
              </p:grpSpPr>
              <p:sp>
                <p:nvSpPr>
                  <p:cNvPr id="426" name="Oval 425">
                    <a:extLst>
                      <a:ext uri="{FF2B5EF4-FFF2-40B4-BE49-F238E27FC236}">
                        <a16:creationId xmlns:a16="http://schemas.microsoft.com/office/drawing/2014/main" id="{923A4BF2-2FCD-8B41-8649-A1EC75675FF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13E62BDB-E96A-B149-AB05-D1D26FB8D91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5" name="Group 254">
                <a:extLst>
                  <a:ext uri="{FF2B5EF4-FFF2-40B4-BE49-F238E27FC236}">
                    <a16:creationId xmlns:a16="http://schemas.microsoft.com/office/drawing/2014/main" id="{EA3CAB24-46F3-0A4C-A304-72F735A1F02A}"/>
                  </a:ext>
                </a:extLst>
              </p:cNvPr>
              <p:cNvGrpSpPr/>
              <p:nvPr/>
            </p:nvGrpSpPr>
            <p:grpSpPr>
              <a:xfrm>
                <a:off x="42485" y="4360196"/>
                <a:ext cx="2548437" cy="286969"/>
                <a:chOff x="998049" y="2965738"/>
                <a:chExt cx="7042629" cy="781735"/>
              </a:xfrm>
              <a:solidFill>
                <a:schemeClr val="bg1">
                  <a:lumMod val="85000"/>
                </a:schemeClr>
              </a:solidFill>
            </p:grpSpPr>
            <p:sp>
              <p:nvSpPr>
                <p:cNvPr id="329" name="Isosceles Triangle 76">
                  <a:extLst>
                    <a:ext uri="{FF2B5EF4-FFF2-40B4-BE49-F238E27FC236}">
                      <a16:creationId xmlns:a16="http://schemas.microsoft.com/office/drawing/2014/main" id="{2D5AC33B-1BFB-AD4B-BF00-70FCA0317B19}"/>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Isosceles Triangle 77">
                  <a:extLst>
                    <a:ext uri="{FF2B5EF4-FFF2-40B4-BE49-F238E27FC236}">
                      <a16:creationId xmlns:a16="http://schemas.microsoft.com/office/drawing/2014/main" id="{184F9F92-A368-D641-AEE4-DD82864526DC}"/>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Isosceles Triangle 78">
                  <a:extLst>
                    <a:ext uri="{FF2B5EF4-FFF2-40B4-BE49-F238E27FC236}">
                      <a16:creationId xmlns:a16="http://schemas.microsoft.com/office/drawing/2014/main" id="{51038E12-F171-9F4A-ABB0-0349925F1077}"/>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Isosceles Triangle 79">
                  <a:extLst>
                    <a:ext uri="{FF2B5EF4-FFF2-40B4-BE49-F238E27FC236}">
                      <a16:creationId xmlns:a16="http://schemas.microsoft.com/office/drawing/2014/main" id="{F0A80CB7-D7A4-D745-8133-650F2154D243}"/>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Isosceles Triangle 80">
                  <a:extLst>
                    <a:ext uri="{FF2B5EF4-FFF2-40B4-BE49-F238E27FC236}">
                      <a16:creationId xmlns:a16="http://schemas.microsoft.com/office/drawing/2014/main" id="{8F0D93B8-1045-8D44-BC29-A0BAC98EC4F1}"/>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4" name="Isosceles Triangle 81">
                  <a:extLst>
                    <a:ext uri="{FF2B5EF4-FFF2-40B4-BE49-F238E27FC236}">
                      <a16:creationId xmlns:a16="http://schemas.microsoft.com/office/drawing/2014/main" id="{7837F1AE-B835-9A45-A320-4382E35CBB87}"/>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Isosceles Triangle 82">
                  <a:extLst>
                    <a:ext uri="{FF2B5EF4-FFF2-40B4-BE49-F238E27FC236}">
                      <a16:creationId xmlns:a16="http://schemas.microsoft.com/office/drawing/2014/main" id="{E0657058-5BC0-5C46-8D67-1B49145C25D1}"/>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Isosceles Triangle 83">
                  <a:extLst>
                    <a:ext uri="{FF2B5EF4-FFF2-40B4-BE49-F238E27FC236}">
                      <a16:creationId xmlns:a16="http://schemas.microsoft.com/office/drawing/2014/main" id="{3BC56852-BC11-BF4A-87F6-538510229E8A}"/>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Isosceles Triangle 84">
                  <a:extLst>
                    <a:ext uri="{FF2B5EF4-FFF2-40B4-BE49-F238E27FC236}">
                      <a16:creationId xmlns:a16="http://schemas.microsoft.com/office/drawing/2014/main" id="{57EBC105-E852-6541-BC5A-338DF247DAB9}"/>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Isosceles Triangle 85">
                  <a:extLst>
                    <a:ext uri="{FF2B5EF4-FFF2-40B4-BE49-F238E27FC236}">
                      <a16:creationId xmlns:a16="http://schemas.microsoft.com/office/drawing/2014/main" id="{DDD94555-7B6E-DA4A-B829-130B1055FA85}"/>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Isosceles Triangle 86">
                  <a:extLst>
                    <a:ext uri="{FF2B5EF4-FFF2-40B4-BE49-F238E27FC236}">
                      <a16:creationId xmlns:a16="http://schemas.microsoft.com/office/drawing/2014/main" id="{01B6F78A-C3AE-BC46-A2BA-F50AB8372924}"/>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Isosceles Triangle 87">
                  <a:extLst>
                    <a:ext uri="{FF2B5EF4-FFF2-40B4-BE49-F238E27FC236}">
                      <a16:creationId xmlns:a16="http://schemas.microsoft.com/office/drawing/2014/main" id="{2495EBFA-3370-7C4A-8FB8-6F1E27746B51}"/>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Isosceles Triangle 88">
                  <a:extLst>
                    <a:ext uri="{FF2B5EF4-FFF2-40B4-BE49-F238E27FC236}">
                      <a16:creationId xmlns:a16="http://schemas.microsoft.com/office/drawing/2014/main" id="{F867AF1E-B965-C047-BB5F-F97846658DBD}"/>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Isosceles Triangle 89">
                  <a:extLst>
                    <a:ext uri="{FF2B5EF4-FFF2-40B4-BE49-F238E27FC236}">
                      <a16:creationId xmlns:a16="http://schemas.microsoft.com/office/drawing/2014/main" id="{73144DA1-A3DF-7F48-989B-AE828A8E936B}"/>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Isosceles Triangle 90">
                  <a:extLst>
                    <a:ext uri="{FF2B5EF4-FFF2-40B4-BE49-F238E27FC236}">
                      <a16:creationId xmlns:a16="http://schemas.microsoft.com/office/drawing/2014/main" id="{E1A4FE31-6BAB-4849-A7D8-0C23615F252A}"/>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4" name="Isosceles Triangle 91">
                  <a:extLst>
                    <a:ext uri="{FF2B5EF4-FFF2-40B4-BE49-F238E27FC236}">
                      <a16:creationId xmlns:a16="http://schemas.microsoft.com/office/drawing/2014/main" id="{7818678B-C34C-2C4B-8911-1B7CA11CCE91}"/>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5" name="Group 344">
                  <a:extLst>
                    <a:ext uri="{FF2B5EF4-FFF2-40B4-BE49-F238E27FC236}">
                      <a16:creationId xmlns:a16="http://schemas.microsoft.com/office/drawing/2014/main" id="{30ABFCBF-03CE-404E-81A3-F596E62C53FF}"/>
                    </a:ext>
                  </a:extLst>
                </p:cNvPr>
                <p:cNvGrpSpPr/>
                <p:nvPr/>
              </p:nvGrpSpPr>
              <p:grpSpPr>
                <a:xfrm>
                  <a:off x="1314169" y="3357764"/>
                  <a:ext cx="135162" cy="166930"/>
                  <a:chOff x="928736" y="3131306"/>
                  <a:chExt cx="135162" cy="166930"/>
                </a:xfrm>
                <a:grpFill/>
              </p:grpSpPr>
              <p:sp>
                <p:nvSpPr>
                  <p:cNvPr id="391" name="Oval 390">
                    <a:extLst>
                      <a:ext uri="{FF2B5EF4-FFF2-40B4-BE49-F238E27FC236}">
                        <a16:creationId xmlns:a16="http://schemas.microsoft.com/office/drawing/2014/main" id="{CF54718E-6EF9-DD47-9B5C-C1CE5129AE4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2BFC8323-2A1D-8A45-99A2-24CB4238E49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6" name="Group 345">
                  <a:extLst>
                    <a:ext uri="{FF2B5EF4-FFF2-40B4-BE49-F238E27FC236}">
                      <a16:creationId xmlns:a16="http://schemas.microsoft.com/office/drawing/2014/main" id="{F47E9094-0913-B846-BAC1-5DB909A938A5}"/>
                    </a:ext>
                  </a:extLst>
                </p:cNvPr>
                <p:cNvGrpSpPr/>
                <p:nvPr/>
              </p:nvGrpSpPr>
              <p:grpSpPr>
                <a:xfrm>
                  <a:off x="1760972" y="3164834"/>
                  <a:ext cx="135162" cy="166930"/>
                  <a:chOff x="928736" y="3131306"/>
                  <a:chExt cx="135162" cy="166930"/>
                </a:xfrm>
                <a:grpFill/>
              </p:grpSpPr>
              <p:sp>
                <p:nvSpPr>
                  <p:cNvPr id="389" name="Oval 388">
                    <a:extLst>
                      <a:ext uri="{FF2B5EF4-FFF2-40B4-BE49-F238E27FC236}">
                        <a16:creationId xmlns:a16="http://schemas.microsoft.com/office/drawing/2014/main" id="{A894EFBD-B6CA-1546-ACEA-84E67321312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47331831-B9FF-9946-82C9-C6495F7307C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7" name="Group 346">
                  <a:extLst>
                    <a:ext uri="{FF2B5EF4-FFF2-40B4-BE49-F238E27FC236}">
                      <a16:creationId xmlns:a16="http://schemas.microsoft.com/office/drawing/2014/main" id="{EDCBE226-04EE-2C45-B903-DBCC52C9F8B7}"/>
                    </a:ext>
                  </a:extLst>
                </p:cNvPr>
                <p:cNvGrpSpPr/>
                <p:nvPr/>
              </p:nvGrpSpPr>
              <p:grpSpPr>
                <a:xfrm>
                  <a:off x="2146405" y="3391292"/>
                  <a:ext cx="135162" cy="166930"/>
                  <a:chOff x="928736" y="3131306"/>
                  <a:chExt cx="135162" cy="166930"/>
                </a:xfrm>
                <a:grpFill/>
              </p:grpSpPr>
              <p:sp>
                <p:nvSpPr>
                  <p:cNvPr id="387" name="Oval 386">
                    <a:extLst>
                      <a:ext uri="{FF2B5EF4-FFF2-40B4-BE49-F238E27FC236}">
                        <a16:creationId xmlns:a16="http://schemas.microsoft.com/office/drawing/2014/main" id="{6BA204AB-B259-474A-BF38-C13337582A7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CCAABD73-8D40-4F4C-B37D-E447C4682B0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8" name="Group 347">
                  <a:extLst>
                    <a:ext uri="{FF2B5EF4-FFF2-40B4-BE49-F238E27FC236}">
                      <a16:creationId xmlns:a16="http://schemas.microsoft.com/office/drawing/2014/main" id="{C9622930-4651-BB40-8AB4-A51452F67E12}"/>
                    </a:ext>
                  </a:extLst>
                </p:cNvPr>
                <p:cNvGrpSpPr/>
                <p:nvPr/>
              </p:nvGrpSpPr>
              <p:grpSpPr>
                <a:xfrm>
                  <a:off x="2584815" y="3147391"/>
                  <a:ext cx="135162" cy="166930"/>
                  <a:chOff x="928736" y="3131306"/>
                  <a:chExt cx="135162" cy="166930"/>
                </a:xfrm>
                <a:grpFill/>
              </p:grpSpPr>
              <p:sp>
                <p:nvSpPr>
                  <p:cNvPr id="385" name="Oval 384">
                    <a:extLst>
                      <a:ext uri="{FF2B5EF4-FFF2-40B4-BE49-F238E27FC236}">
                        <a16:creationId xmlns:a16="http://schemas.microsoft.com/office/drawing/2014/main" id="{F26A49CB-910E-5144-859F-7E9B84CC2A8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2CD976EB-C9AF-BB4F-97B8-F8010E775A8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9" name="Group 348">
                  <a:extLst>
                    <a:ext uri="{FF2B5EF4-FFF2-40B4-BE49-F238E27FC236}">
                      <a16:creationId xmlns:a16="http://schemas.microsoft.com/office/drawing/2014/main" id="{EF32033A-80E2-044F-B161-329B8CBF1200}"/>
                    </a:ext>
                  </a:extLst>
                </p:cNvPr>
                <p:cNvGrpSpPr/>
                <p:nvPr/>
              </p:nvGrpSpPr>
              <p:grpSpPr>
                <a:xfrm>
                  <a:off x="2970248" y="3373849"/>
                  <a:ext cx="135162" cy="166930"/>
                  <a:chOff x="928736" y="3131306"/>
                  <a:chExt cx="135162" cy="166930"/>
                </a:xfrm>
                <a:grpFill/>
              </p:grpSpPr>
              <p:sp>
                <p:nvSpPr>
                  <p:cNvPr id="383" name="Oval 382">
                    <a:extLst>
                      <a:ext uri="{FF2B5EF4-FFF2-40B4-BE49-F238E27FC236}">
                        <a16:creationId xmlns:a16="http://schemas.microsoft.com/office/drawing/2014/main" id="{05A8D257-D9CE-804F-BD78-CD8A3862B8E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Oval 383">
                    <a:extLst>
                      <a:ext uri="{FF2B5EF4-FFF2-40B4-BE49-F238E27FC236}">
                        <a16:creationId xmlns:a16="http://schemas.microsoft.com/office/drawing/2014/main" id="{19B9F946-A6E9-5D41-9514-80F35C322F5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0" name="Group 349">
                  <a:extLst>
                    <a:ext uri="{FF2B5EF4-FFF2-40B4-BE49-F238E27FC236}">
                      <a16:creationId xmlns:a16="http://schemas.microsoft.com/office/drawing/2014/main" id="{C66FC75F-797A-E24E-932F-386DEF862CD3}"/>
                    </a:ext>
                  </a:extLst>
                </p:cNvPr>
                <p:cNvGrpSpPr/>
                <p:nvPr/>
              </p:nvGrpSpPr>
              <p:grpSpPr>
                <a:xfrm>
                  <a:off x="3412251" y="3140897"/>
                  <a:ext cx="135162" cy="166930"/>
                  <a:chOff x="928736" y="3131306"/>
                  <a:chExt cx="135162" cy="166930"/>
                </a:xfrm>
                <a:grpFill/>
              </p:grpSpPr>
              <p:sp>
                <p:nvSpPr>
                  <p:cNvPr id="381" name="Oval 380">
                    <a:extLst>
                      <a:ext uri="{FF2B5EF4-FFF2-40B4-BE49-F238E27FC236}">
                        <a16:creationId xmlns:a16="http://schemas.microsoft.com/office/drawing/2014/main" id="{2BF28E0B-D333-B04E-B34A-B114C3A9124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333C1CD6-B75F-6F40-8F08-7F35887577A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1" name="Group 350">
                  <a:extLst>
                    <a:ext uri="{FF2B5EF4-FFF2-40B4-BE49-F238E27FC236}">
                      <a16:creationId xmlns:a16="http://schemas.microsoft.com/office/drawing/2014/main" id="{95553CAD-D578-C340-9253-1881D77867FA}"/>
                    </a:ext>
                  </a:extLst>
                </p:cNvPr>
                <p:cNvGrpSpPr/>
                <p:nvPr/>
              </p:nvGrpSpPr>
              <p:grpSpPr>
                <a:xfrm>
                  <a:off x="3797684" y="3367355"/>
                  <a:ext cx="135162" cy="166930"/>
                  <a:chOff x="928736" y="3131306"/>
                  <a:chExt cx="135162" cy="166930"/>
                </a:xfrm>
                <a:grpFill/>
              </p:grpSpPr>
              <p:sp>
                <p:nvSpPr>
                  <p:cNvPr id="379" name="Oval 378">
                    <a:extLst>
                      <a:ext uri="{FF2B5EF4-FFF2-40B4-BE49-F238E27FC236}">
                        <a16:creationId xmlns:a16="http://schemas.microsoft.com/office/drawing/2014/main" id="{9B550780-3D81-AE4A-A26C-AC583A56F01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0" name="Oval 379">
                    <a:extLst>
                      <a:ext uri="{FF2B5EF4-FFF2-40B4-BE49-F238E27FC236}">
                        <a16:creationId xmlns:a16="http://schemas.microsoft.com/office/drawing/2014/main" id="{5B99D4D1-4C40-6448-B102-649F1905303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2" name="Group 351">
                  <a:extLst>
                    <a:ext uri="{FF2B5EF4-FFF2-40B4-BE49-F238E27FC236}">
                      <a16:creationId xmlns:a16="http://schemas.microsoft.com/office/drawing/2014/main" id="{9F5D96A1-3F9F-244D-BE8D-1F4ED7D1F38A}"/>
                    </a:ext>
                  </a:extLst>
                </p:cNvPr>
                <p:cNvGrpSpPr/>
                <p:nvPr/>
              </p:nvGrpSpPr>
              <p:grpSpPr>
                <a:xfrm>
                  <a:off x="4244487" y="3174425"/>
                  <a:ext cx="135162" cy="166930"/>
                  <a:chOff x="928736" y="3131306"/>
                  <a:chExt cx="135162" cy="166930"/>
                </a:xfrm>
                <a:grpFill/>
              </p:grpSpPr>
              <p:sp>
                <p:nvSpPr>
                  <p:cNvPr id="377" name="Oval 376">
                    <a:extLst>
                      <a:ext uri="{FF2B5EF4-FFF2-40B4-BE49-F238E27FC236}">
                        <a16:creationId xmlns:a16="http://schemas.microsoft.com/office/drawing/2014/main" id="{E2DEC1AF-A594-0D42-98EF-7981BDD7CEF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66C40A4F-1FFC-3849-878C-A6F48F8F1C2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3" name="Group 352">
                  <a:extLst>
                    <a:ext uri="{FF2B5EF4-FFF2-40B4-BE49-F238E27FC236}">
                      <a16:creationId xmlns:a16="http://schemas.microsoft.com/office/drawing/2014/main" id="{E4830432-D163-8549-A516-2778A3908DBC}"/>
                    </a:ext>
                  </a:extLst>
                </p:cNvPr>
                <p:cNvGrpSpPr/>
                <p:nvPr/>
              </p:nvGrpSpPr>
              <p:grpSpPr>
                <a:xfrm>
                  <a:off x="4629920" y="3400883"/>
                  <a:ext cx="135162" cy="166930"/>
                  <a:chOff x="928736" y="3131306"/>
                  <a:chExt cx="135162" cy="166930"/>
                </a:xfrm>
                <a:grpFill/>
              </p:grpSpPr>
              <p:sp>
                <p:nvSpPr>
                  <p:cNvPr id="375" name="Oval 374">
                    <a:extLst>
                      <a:ext uri="{FF2B5EF4-FFF2-40B4-BE49-F238E27FC236}">
                        <a16:creationId xmlns:a16="http://schemas.microsoft.com/office/drawing/2014/main" id="{7C49016D-9A1A-7649-AFAD-70E9E3F984BD}"/>
                      </a:ext>
                    </a:extLst>
                  </p:cNvPr>
                  <p:cNvSpPr/>
                  <p:nvPr/>
                </p:nvSpPr>
                <p:spPr>
                  <a:xfrm flipH="1">
                    <a:off x="928736" y="3131306"/>
                    <a:ext cx="135162" cy="16693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71F7C30B-9FB3-4E42-BB83-DEE412A498E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4" name="Group 353">
                  <a:extLst>
                    <a:ext uri="{FF2B5EF4-FFF2-40B4-BE49-F238E27FC236}">
                      <a16:creationId xmlns:a16="http://schemas.microsoft.com/office/drawing/2014/main" id="{6E0489B7-9DE2-274E-8B79-A06B559EAC05}"/>
                    </a:ext>
                  </a:extLst>
                </p:cNvPr>
                <p:cNvGrpSpPr/>
                <p:nvPr/>
              </p:nvGrpSpPr>
              <p:grpSpPr>
                <a:xfrm>
                  <a:off x="5068330" y="3156982"/>
                  <a:ext cx="135162" cy="166930"/>
                  <a:chOff x="928736" y="3131306"/>
                  <a:chExt cx="135162" cy="166930"/>
                </a:xfrm>
                <a:grpFill/>
              </p:grpSpPr>
              <p:sp>
                <p:nvSpPr>
                  <p:cNvPr id="373" name="Oval 372">
                    <a:extLst>
                      <a:ext uri="{FF2B5EF4-FFF2-40B4-BE49-F238E27FC236}">
                        <a16:creationId xmlns:a16="http://schemas.microsoft.com/office/drawing/2014/main" id="{122D772D-9079-B640-968A-67654AE80D5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3EC809A1-FA28-D741-8CDA-5E16899FC2D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9FDDCF00-56A4-9A4C-8378-3BC8E8A04C6F}"/>
                    </a:ext>
                  </a:extLst>
                </p:cNvPr>
                <p:cNvGrpSpPr/>
                <p:nvPr/>
              </p:nvGrpSpPr>
              <p:grpSpPr>
                <a:xfrm>
                  <a:off x="5453763" y="3383440"/>
                  <a:ext cx="135162" cy="166930"/>
                  <a:chOff x="928736" y="3131306"/>
                  <a:chExt cx="135162" cy="166930"/>
                </a:xfrm>
                <a:grpFill/>
              </p:grpSpPr>
              <p:sp>
                <p:nvSpPr>
                  <p:cNvPr id="371" name="Oval 370">
                    <a:extLst>
                      <a:ext uri="{FF2B5EF4-FFF2-40B4-BE49-F238E27FC236}">
                        <a16:creationId xmlns:a16="http://schemas.microsoft.com/office/drawing/2014/main" id="{B01CD37F-4BFC-8F41-8C77-1AFD745C497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11C853E5-630E-8C42-BA41-A7CCA5E6FAD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6" name="Group 355">
                  <a:extLst>
                    <a:ext uri="{FF2B5EF4-FFF2-40B4-BE49-F238E27FC236}">
                      <a16:creationId xmlns:a16="http://schemas.microsoft.com/office/drawing/2014/main" id="{B23C461E-7BC9-2B46-9D2F-B8A15D9B9964}"/>
                    </a:ext>
                  </a:extLst>
                </p:cNvPr>
                <p:cNvGrpSpPr/>
                <p:nvPr/>
              </p:nvGrpSpPr>
              <p:grpSpPr>
                <a:xfrm>
                  <a:off x="5900168" y="3142266"/>
                  <a:ext cx="135162" cy="166930"/>
                  <a:chOff x="928736" y="3131306"/>
                  <a:chExt cx="135162" cy="166930"/>
                </a:xfrm>
                <a:grpFill/>
              </p:grpSpPr>
              <p:sp>
                <p:nvSpPr>
                  <p:cNvPr id="369" name="Oval 368">
                    <a:extLst>
                      <a:ext uri="{FF2B5EF4-FFF2-40B4-BE49-F238E27FC236}">
                        <a16:creationId xmlns:a16="http://schemas.microsoft.com/office/drawing/2014/main" id="{19A21AFD-0721-8143-B3F4-17351FFBF8F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F9A182FE-8F5C-A945-A507-8B4EA196524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7" name="Group 356">
                  <a:extLst>
                    <a:ext uri="{FF2B5EF4-FFF2-40B4-BE49-F238E27FC236}">
                      <a16:creationId xmlns:a16="http://schemas.microsoft.com/office/drawing/2014/main" id="{7EB24E6A-9116-A342-912D-DBF1897B194C}"/>
                    </a:ext>
                  </a:extLst>
                </p:cNvPr>
                <p:cNvGrpSpPr/>
                <p:nvPr/>
              </p:nvGrpSpPr>
              <p:grpSpPr>
                <a:xfrm>
                  <a:off x="6285601" y="3368724"/>
                  <a:ext cx="135162" cy="166930"/>
                  <a:chOff x="928736" y="3131306"/>
                  <a:chExt cx="135162" cy="166930"/>
                </a:xfrm>
                <a:grpFill/>
              </p:grpSpPr>
              <p:sp>
                <p:nvSpPr>
                  <p:cNvPr id="367" name="Oval 366">
                    <a:extLst>
                      <a:ext uri="{FF2B5EF4-FFF2-40B4-BE49-F238E27FC236}">
                        <a16:creationId xmlns:a16="http://schemas.microsoft.com/office/drawing/2014/main" id="{6243B164-EC3D-504F-8FCF-C1380EDA95A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C6C399C6-6249-E240-B67F-14E25CD79F7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8" name="Group 357">
                  <a:extLst>
                    <a:ext uri="{FF2B5EF4-FFF2-40B4-BE49-F238E27FC236}">
                      <a16:creationId xmlns:a16="http://schemas.microsoft.com/office/drawing/2014/main" id="{948A2561-787C-D24D-9195-4883BD72CF04}"/>
                    </a:ext>
                  </a:extLst>
                </p:cNvPr>
                <p:cNvGrpSpPr/>
                <p:nvPr/>
              </p:nvGrpSpPr>
              <p:grpSpPr>
                <a:xfrm>
                  <a:off x="6732404" y="3175794"/>
                  <a:ext cx="135162" cy="166930"/>
                  <a:chOff x="928736" y="3131306"/>
                  <a:chExt cx="135162" cy="166930"/>
                </a:xfrm>
                <a:grpFill/>
              </p:grpSpPr>
              <p:sp>
                <p:nvSpPr>
                  <p:cNvPr id="365" name="Oval 364">
                    <a:extLst>
                      <a:ext uri="{FF2B5EF4-FFF2-40B4-BE49-F238E27FC236}">
                        <a16:creationId xmlns:a16="http://schemas.microsoft.com/office/drawing/2014/main" id="{D493AC7A-7433-454F-B97C-34963BB700F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088B1EF8-37F7-C544-9EA0-BCEBA8070DA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9" name="Group 358">
                  <a:extLst>
                    <a:ext uri="{FF2B5EF4-FFF2-40B4-BE49-F238E27FC236}">
                      <a16:creationId xmlns:a16="http://schemas.microsoft.com/office/drawing/2014/main" id="{C0402C98-9E5B-D943-980B-ACF2E1AE90FA}"/>
                    </a:ext>
                  </a:extLst>
                </p:cNvPr>
                <p:cNvGrpSpPr/>
                <p:nvPr/>
              </p:nvGrpSpPr>
              <p:grpSpPr>
                <a:xfrm>
                  <a:off x="7117837" y="3402252"/>
                  <a:ext cx="135162" cy="166930"/>
                  <a:chOff x="928736" y="3131306"/>
                  <a:chExt cx="135162" cy="166930"/>
                </a:xfrm>
                <a:grpFill/>
              </p:grpSpPr>
              <p:sp>
                <p:nvSpPr>
                  <p:cNvPr id="363" name="Oval 362">
                    <a:extLst>
                      <a:ext uri="{FF2B5EF4-FFF2-40B4-BE49-F238E27FC236}">
                        <a16:creationId xmlns:a16="http://schemas.microsoft.com/office/drawing/2014/main" id="{26585FCA-D547-BF4F-BB19-5322747370B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a:extLst>
                      <a:ext uri="{FF2B5EF4-FFF2-40B4-BE49-F238E27FC236}">
                        <a16:creationId xmlns:a16="http://schemas.microsoft.com/office/drawing/2014/main" id="{4F05FC37-FDD2-0C45-82EF-7D102EB28DF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0" name="Group 359">
                  <a:extLst>
                    <a:ext uri="{FF2B5EF4-FFF2-40B4-BE49-F238E27FC236}">
                      <a16:creationId xmlns:a16="http://schemas.microsoft.com/office/drawing/2014/main" id="{C36E23FB-680C-BA4A-B9CC-C80CB8C2400A}"/>
                    </a:ext>
                  </a:extLst>
                </p:cNvPr>
                <p:cNvGrpSpPr/>
                <p:nvPr/>
              </p:nvGrpSpPr>
              <p:grpSpPr>
                <a:xfrm>
                  <a:off x="7556247" y="3158351"/>
                  <a:ext cx="135162" cy="166930"/>
                  <a:chOff x="928736" y="3131306"/>
                  <a:chExt cx="135162" cy="166930"/>
                </a:xfrm>
                <a:grpFill/>
              </p:grpSpPr>
              <p:sp>
                <p:nvSpPr>
                  <p:cNvPr id="361" name="Oval 360">
                    <a:extLst>
                      <a:ext uri="{FF2B5EF4-FFF2-40B4-BE49-F238E27FC236}">
                        <a16:creationId xmlns:a16="http://schemas.microsoft.com/office/drawing/2014/main" id="{9E575BF6-DA2A-2D42-BC4F-D7A7D661FAF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01747D6B-84EF-2D4E-AADC-43AC6376388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6" name="Group 255">
                <a:extLst>
                  <a:ext uri="{FF2B5EF4-FFF2-40B4-BE49-F238E27FC236}">
                    <a16:creationId xmlns:a16="http://schemas.microsoft.com/office/drawing/2014/main" id="{675CC04F-845E-3640-B9C5-C3885F097F08}"/>
                  </a:ext>
                </a:extLst>
              </p:cNvPr>
              <p:cNvGrpSpPr/>
              <p:nvPr/>
            </p:nvGrpSpPr>
            <p:grpSpPr>
              <a:xfrm>
                <a:off x="228685" y="3738580"/>
                <a:ext cx="2548437" cy="286969"/>
                <a:chOff x="998049" y="2965738"/>
                <a:chExt cx="7042629" cy="781735"/>
              </a:xfrm>
              <a:solidFill>
                <a:schemeClr val="bg1">
                  <a:lumMod val="85000"/>
                </a:schemeClr>
              </a:solidFill>
            </p:grpSpPr>
            <p:sp>
              <p:nvSpPr>
                <p:cNvPr id="265" name="Isosceles Triangle 12">
                  <a:extLst>
                    <a:ext uri="{FF2B5EF4-FFF2-40B4-BE49-F238E27FC236}">
                      <a16:creationId xmlns:a16="http://schemas.microsoft.com/office/drawing/2014/main" id="{757E6DDB-9CE8-7F40-8F13-115EE8BB6FB2}"/>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Isosceles Triangle 13">
                  <a:extLst>
                    <a:ext uri="{FF2B5EF4-FFF2-40B4-BE49-F238E27FC236}">
                      <a16:creationId xmlns:a16="http://schemas.microsoft.com/office/drawing/2014/main" id="{FDB1AB39-9C13-4D4A-9AFE-2E9ED3AB3CEE}"/>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Isosceles Triangle 14">
                  <a:extLst>
                    <a:ext uri="{FF2B5EF4-FFF2-40B4-BE49-F238E27FC236}">
                      <a16:creationId xmlns:a16="http://schemas.microsoft.com/office/drawing/2014/main" id="{E4C0FA70-E604-6341-8106-07B8786EF1D5}"/>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Isosceles Triangle 15">
                  <a:extLst>
                    <a:ext uri="{FF2B5EF4-FFF2-40B4-BE49-F238E27FC236}">
                      <a16:creationId xmlns:a16="http://schemas.microsoft.com/office/drawing/2014/main" id="{6082E70B-59C2-714B-87FD-6879460225B8}"/>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Isosceles Triangle 16">
                  <a:extLst>
                    <a:ext uri="{FF2B5EF4-FFF2-40B4-BE49-F238E27FC236}">
                      <a16:creationId xmlns:a16="http://schemas.microsoft.com/office/drawing/2014/main" id="{89CE4B3F-504A-1646-8B94-983EA2CCC10F}"/>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Isosceles Triangle 17">
                  <a:extLst>
                    <a:ext uri="{FF2B5EF4-FFF2-40B4-BE49-F238E27FC236}">
                      <a16:creationId xmlns:a16="http://schemas.microsoft.com/office/drawing/2014/main" id="{A1C06149-B585-DD42-9072-A5C594286178}"/>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Isosceles Triangle 18">
                  <a:extLst>
                    <a:ext uri="{FF2B5EF4-FFF2-40B4-BE49-F238E27FC236}">
                      <a16:creationId xmlns:a16="http://schemas.microsoft.com/office/drawing/2014/main" id="{78F1084C-B110-E843-818B-DC9D33073265}"/>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Isosceles Triangle 19">
                  <a:extLst>
                    <a:ext uri="{FF2B5EF4-FFF2-40B4-BE49-F238E27FC236}">
                      <a16:creationId xmlns:a16="http://schemas.microsoft.com/office/drawing/2014/main" id="{CB6F00AB-217A-BC48-8A81-BD95599FF22A}"/>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Isosceles Triangle 20">
                  <a:extLst>
                    <a:ext uri="{FF2B5EF4-FFF2-40B4-BE49-F238E27FC236}">
                      <a16:creationId xmlns:a16="http://schemas.microsoft.com/office/drawing/2014/main" id="{A2D3B4F8-2840-9047-92DD-62BF259259B5}"/>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Isosceles Triangle 21">
                  <a:extLst>
                    <a:ext uri="{FF2B5EF4-FFF2-40B4-BE49-F238E27FC236}">
                      <a16:creationId xmlns:a16="http://schemas.microsoft.com/office/drawing/2014/main" id="{B80F2095-9420-E34E-91FC-6E7A5BE5AE17}"/>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Isosceles Triangle 22">
                  <a:extLst>
                    <a:ext uri="{FF2B5EF4-FFF2-40B4-BE49-F238E27FC236}">
                      <a16:creationId xmlns:a16="http://schemas.microsoft.com/office/drawing/2014/main" id="{29E3D15C-4B90-3C40-B2E5-4767CCAB205C}"/>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Isosceles Triangle 23">
                  <a:extLst>
                    <a:ext uri="{FF2B5EF4-FFF2-40B4-BE49-F238E27FC236}">
                      <a16:creationId xmlns:a16="http://schemas.microsoft.com/office/drawing/2014/main" id="{2BAA7799-B415-0E46-906F-B21EB6AD7EA2}"/>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Isosceles Triangle 24">
                  <a:extLst>
                    <a:ext uri="{FF2B5EF4-FFF2-40B4-BE49-F238E27FC236}">
                      <a16:creationId xmlns:a16="http://schemas.microsoft.com/office/drawing/2014/main" id="{0A70DB45-026B-BC48-8B6C-24811DD5538D}"/>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Isosceles Triangle 25">
                  <a:extLst>
                    <a:ext uri="{FF2B5EF4-FFF2-40B4-BE49-F238E27FC236}">
                      <a16:creationId xmlns:a16="http://schemas.microsoft.com/office/drawing/2014/main" id="{3E44FEB5-C37A-B741-B358-FEAEE2A7C7F4}"/>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Isosceles Triangle 26">
                  <a:extLst>
                    <a:ext uri="{FF2B5EF4-FFF2-40B4-BE49-F238E27FC236}">
                      <a16:creationId xmlns:a16="http://schemas.microsoft.com/office/drawing/2014/main" id="{E4A4CA01-83E5-C345-BB1A-A9350CFAF75C}"/>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Isosceles Triangle 27">
                  <a:extLst>
                    <a:ext uri="{FF2B5EF4-FFF2-40B4-BE49-F238E27FC236}">
                      <a16:creationId xmlns:a16="http://schemas.microsoft.com/office/drawing/2014/main" id="{B6CC4189-F2A6-9E4D-AD23-7B2FF9986DCA}"/>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1" name="Group 280">
                  <a:extLst>
                    <a:ext uri="{FF2B5EF4-FFF2-40B4-BE49-F238E27FC236}">
                      <a16:creationId xmlns:a16="http://schemas.microsoft.com/office/drawing/2014/main" id="{2E1EDA37-2F56-6549-91E7-2A97A4A6FEB6}"/>
                    </a:ext>
                  </a:extLst>
                </p:cNvPr>
                <p:cNvGrpSpPr/>
                <p:nvPr/>
              </p:nvGrpSpPr>
              <p:grpSpPr>
                <a:xfrm>
                  <a:off x="1314169" y="3357764"/>
                  <a:ext cx="135162" cy="166930"/>
                  <a:chOff x="928736" y="3131306"/>
                  <a:chExt cx="135162" cy="166930"/>
                </a:xfrm>
                <a:grpFill/>
              </p:grpSpPr>
              <p:sp>
                <p:nvSpPr>
                  <p:cNvPr id="327" name="Oval 326">
                    <a:extLst>
                      <a:ext uri="{FF2B5EF4-FFF2-40B4-BE49-F238E27FC236}">
                        <a16:creationId xmlns:a16="http://schemas.microsoft.com/office/drawing/2014/main" id="{5AC04C82-734C-894E-AB9C-3F8897339DF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EF7A43E1-3E8E-6C49-893F-2D655CFB1D3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7AC4FAED-2882-2A42-A3C9-D8344B0B9C6D}"/>
                    </a:ext>
                  </a:extLst>
                </p:cNvPr>
                <p:cNvGrpSpPr/>
                <p:nvPr/>
              </p:nvGrpSpPr>
              <p:grpSpPr>
                <a:xfrm>
                  <a:off x="1760972" y="3164834"/>
                  <a:ext cx="135162" cy="166930"/>
                  <a:chOff x="928736" y="3131306"/>
                  <a:chExt cx="135162" cy="166930"/>
                </a:xfrm>
                <a:grpFill/>
              </p:grpSpPr>
              <p:sp>
                <p:nvSpPr>
                  <p:cNvPr id="325" name="Oval 324">
                    <a:extLst>
                      <a:ext uri="{FF2B5EF4-FFF2-40B4-BE49-F238E27FC236}">
                        <a16:creationId xmlns:a16="http://schemas.microsoft.com/office/drawing/2014/main" id="{9C63D54C-C13D-6C40-859F-102E91B9BDAC}"/>
                      </a:ext>
                    </a:extLst>
                  </p:cNvPr>
                  <p:cNvSpPr/>
                  <p:nvPr/>
                </p:nvSpPr>
                <p:spPr>
                  <a:xfrm flipH="1">
                    <a:off x="928736" y="3131306"/>
                    <a:ext cx="135162" cy="166930"/>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FC3B7823-BD47-F946-9D7F-849F78CC6C86}"/>
                      </a:ext>
                    </a:extLst>
                  </p:cNvPr>
                  <p:cNvSpPr/>
                  <p:nvPr/>
                </p:nvSpPr>
                <p:spPr>
                  <a:xfrm flipH="1">
                    <a:off x="952046" y="3164834"/>
                    <a:ext cx="92318" cy="103650"/>
                  </a:xfrm>
                  <a:prstGeom prst="ellips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3" name="Group 282">
                  <a:extLst>
                    <a:ext uri="{FF2B5EF4-FFF2-40B4-BE49-F238E27FC236}">
                      <a16:creationId xmlns:a16="http://schemas.microsoft.com/office/drawing/2014/main" id="{DAEF0E47-3F17-BA4B-925F-86D102496F33}"/>
                    </a:ext>
                  </a:extLst>
                </p:cNvPr>
                <p:cNvGrpSpPr/>
                <p:nvPr/>
              </p:nvGrpSpPr>
              <p:grpSpPr>
                <a:xfrm>
                  <a:off x="2146405" y="3391292"/>
                  <a:ext cx="135162" cy="166930"/>
                  <a:chOff x="928736" y="3131306"/>
                  <a:chExt cx="135162" cy="166930"/>
                </a:xfrm>
                <a:grpFill/>
              </p:grpSpPr>
              <p:sp>
                <p:nvSpPr>
                  <p:cNvPr id="323" name="Oval 322">
                    <a:extLst>
                      <a:ext uri="{FF2B5EF4-FFF2-40B4-BE49-F238E27FC236}">
                        <a16:creationId xmlns:a16="http://schemas.microsoft.com/office/drawing/2014/main" id="{F6179877-B6B0-504B-A414-7988E9EDA14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BE9B3AF1-EFBB-1340-A7DE-F6E014CEA47B}"/>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117EF465-F866-6F4D-9BFA-32074DC75385}"/>
                    </a:ext>
                  </a:extLst>
                </p:cNvPr>
                <p:cNvGrpSpPr/>
                <p:nvPr/>
              </p:nvGrpSpPr>
              <p:grpSpPr>
                <a:xfrm>
                  <a:off x="2584815" y="3147391"/>
                  <a:ext cx="135162" cy="166930"/>
                  <a:chOff x="928736" y="3131306"/>
                  <a:chExt cx="135162" cy="166930"/>
                </a:xfrm>
                <a:grpFill/>
              </p:grpSpPr>
              <p:sp>
                <p:nvSpPr>
                  <p:cNvPr id="321" name="Oval 320">
                    <a:extLst>
                      <a:ext uri="{FF2B5EF4-FFF2-40B4-BE49-F238E27FC236}">
                        <a16:creationId xmlns:a16="http://schemas.microsoft.com/office/drawing/2014/main" id="{D3F0392F-7CD4-2348-9E95-1925B25081C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DB26CD09-1364-7048-B265-95E5A87B0FA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5" name="Group 284">
                  <a:extLst>
                    <a:ext uri="{FF2B5EF4-FFF2-40B4-BE49-F238E27FC236}">
                      <a16:creationId xmlns:a16="http://schemas.microsoft.com/office/drawing/2014/main" id="{F00234E1-ED45-6E46-98F5-5E7707F4717C}"/>
                    </a:ext>
                  </a:extLst>
                </p:cNvPr>
                <p:cNvGrpSpPr/>
                <p:nvPr/>
              </p:nvGrpSpPr>
              <p:grpSpPr>
                <a:xfrm>
                  <a:off x="2970248" y="3373849"/>
                  <a:ext cx="135162" cy="166930"/>
                  <a:chOff x="928736" y="3131306"/>
                  <a:chExt cx="135162" cy="166930"/>
                </a:xfrm>
                <a:grpFill/>
              </p:grpSpPr>
              <p:sp>
                <p:nvSpPr>
                  <p:cNvPr id="319" name="Oval 318">
                    <a:extLst>
                      <a:ext uri="{FF2B5EF4-FFF2-40B4-BE49-F238E27FC236}">
                        <a16:creationId xmlns:a16="http://schemas.microsoft.com/office/drawing/2014/main" id="{6DB7262C-96F2-5247-A9C3-AB15011358E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C513BAC6-4EA7-F447-8A31-0761972A6C2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49D71257-1209-374F-9CF7-F14CFD22065E}"/>
                    </a:ext>
                  </a:extLst>
                </p:cNvPr>
                <p:cNvGrpSpPr/>
                <p:nvPr/>
              </p:nvGrpSpPr>
              <p:grpSpPr>
                <a:xfrm>
                  <a:off x="3412251" y="3140897"/>
                  <a:ext cx="135162" cy="166930"/>
                  <a:chOff x="928736" y="3131306"/>
                  <a:chExt cx="135162" cy="166930"/>
                </a:xfrm>
                <a:grpFill/>
              </p:grpSpPr>
              <p:sp>
                <p:nvSpPr>
                  <p:cNvPr id="317" name="Oval 316">
                    <a:extLst>
                      <a:ext uri="{FF2B5EF4-FFF2-40B4-BE49-F238E27FC236}">
                        <a16:creationId xmlns:a16="http://schemas.microsoft.com/office/drawing/2014/main" id="{65C70D50-F4A0-EF43-9B1F-E2CE1A42E03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869CAA1A-AB73-DE4E-A98E-2A1D28A628B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FB0AE8E7-F063-A243-9CE5-E48EE1D31C77}"/>
                    </a:ext>
                  </a:extLst>
                </p:cNvPr>
                <p:cNvGrpSpPr/>
                <p:nvPr/>
              </p:nvGrpSpPr>
              <p:grpSpPr>
                <a:xfrm>
                  <a:off x="3797684" y="3367355"/>
                  <a:ext cx="135162" cy="166930"/>
                  <a:chOff x="928736" y="3131306"/>
                  <a:chExt cx="135162" cy="166930"/>
                </a:xfrm>
                <a:grpFill/>
              </p:grpSpPr>
              <p:sp>
                <p:nvSpPr>
                  <p:cNvPr id="315" name="Oval 314">
                    <a:extLst>
                      <a:ext uri="{FF2B5EF4-FFF2-40B4-BE49-F238E27FC236}">
                        <a16:creationId xmlns:a16="http://schemas.microsoft.com/office/drawing/2014/main" id="{2CF1E49F-E063-924C-AEF0-5560CF55318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Oval 315">
                    <a:extLst>
                      <a:ext uri="{FF2B5EF4-FFF2-40B4-BE49-F238E27FC236}">
                        <a16:creationId xmlns:a16="http://schemas.microsoft.com/office/drawing/2014/main" id="{AC28214D-6B5C-7F4B-91D9-2FC33304C8A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3BAAEF2-F05B-F040-929E-69728F6ABBE9}"/>
                    </a:ext>
                  </a:extLst>
                </p:cNvPr>
                <p:cNvGrpSpPr/>
                <p:nvPr/>
              </p:nvGrpSpPr>
              <p:grpSpPr>
                <a:xfrm>
                  <a:off x="4244487" y="3174425"/>
                  <a:ext cx="135162" cy="166930"/>
                  <a:chOff x="928736" y="3131306"/>
                  <a:chExt cx="135162" cy="166930"/>
                </a:xfrm>
                <a:grpFill/>
              </p:grpSpPr>
              <p:sp>
                <p:nvSpPr>
                  <p:cNvPr id="313" name="Oval 312">
                    <a:extLst>
                      <a:ext uri="{FF2B5EF4-FFF2-40B4-BE49-F238E27FC236}">
                        <a16:creationId xmlns:a16="http://schemas.microsoft.com/office/drawing/2014/main" id="{6B0DD1B1-A38B-9F4E-BC1F-3ACE7940283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4D9920BE-A0A1-0D4C-AE43-28A6AEE3FCE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107AD540-5512-7440-AF87-DB3D57A820C9}"/>
                    </a:ext>
                  </a:extLst>
                </p:cNvPr>
                <p:cNvGrpSpPr/>
                <p:nvPr/>
              </p:nvGrpSpPr>
              <p:grpSpPr>
                <a:xfrm>
                  <a:off x="4629920" y="3400883"/>
                  <a:ext cx="135162" cy="166930"/>
                  <a:chOff x="928736" y="3131306"/>
                  <a:chExt cx="135162" cy="166930"/>
                </a:xfrm>
                <a:grpFill/>
              </p:grpSpPr>
              <p:sp>
                <p:nvSpPr>
                  <p:cNvPr id="311" name="Oval 310">
                    <a:extLst>
                      <a:ext uri="{FF2B5EF4-FFF2-40B4-BE49-F238E27FC236}">
                        <a16:creationId xmlns:a16="http://schemas.microsoft.com/office/drawing/2014/main" id="{449115B8-9ED2-5F44-A879-4D7F275C0E0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1CDF913D-4234-2340-BAEA-1E9586D5F99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41E3535C-329A-BB4C-A24C-B895F4FC647C}"/>
                    </a:ext>
                  </a:extLst>
                </p:cNvPr>
                <p:cNvGrpSpPr/>
                <p:nvPr/>
              </p:nvGrpSpPr>
              <p:grpSpPr>
                <a:xfrm>
                  <a:off x="5068330" y="3156982"/>
                  <a:ext cx="135162" cy="166930"/>
                  <a:chOff x="928736" y="3131306"/>
                  <a:chExt cx="135162" cy="166930"/>
                </a:xfrm>
                <a:grpFill/>
              </p:grpSpPr>
              <p:sp>
                <p:nvSpPr>
                  <p:cNvPr id="309" name="Oval 308">
                    <a:extLst>
                      <a:ext uri="{FF2B5EF4-FFF2-40B4-BE49-F238E27FC236}">
                        <a16:creationId xmlns:a16="http://schemas.microsoft.com/office/drawing/2014/main" id="{D89E6DAD-618B-EB4E-8D8F-CD5A353CB5A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3DD0AAB2-AA47-AD4B-8DE3-1DB7808B22D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A1723523-26BC-544E-A2A4-8D5EFAB5437A}"/>
                    </a:ext>
                  </a:extLst>
                </p:cNvPr>
                <p:cNvGrpSpPr/>
                <p:nvPr/>
              </p:nvGrpSpPr>
              <p:grpSpPr>
                <a:xfrm>
                  <a:off x="5453763" y="3383440"/>
                  <a:ext cx="135162" cy="166930"/>
                  <a:chOff x="928736" y="3131306"/>
                  <a:chExt cx="135162" cy="166930"/>
                </a:xfrm>
                <a:grpFill/>
              </p:grpSpPr>
              <p:sp>
                <p:nvSpPr>
                  <p:cNvPr id="307" name="Oval 306">
                    <a:extLst>
                      <a:ext uri="{FF2B5EF4-FFF2-40B4-BE49-F238E27FC236}">
                        <a16:creationId xmlns:a16="http://schemas.microsoft.com/office/drawing/2014/main" id="{504D17F7-CED0-6C45-A022-314231ED7F7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08710B60-8546-A942-A2C7-A039B092E92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2" name="Group 291">
                  <a:extLst>
                    <a:ext uri="{FF2B5EF4-FFF2-40B4-BE49-F238E27FC236}">
                      <a16:creationId xmlns:a16="http://schemas.microsoft.com/office/drawing/2014/main" id="{081215F9-425D-B14A-A7D7-9B4898A55EF9}"/>
                    </a:ext>
                  </a:extLst>
                </p:cNvPr>
                <p:cNvGrpSpPr/>
                <p:nvPr/>
              </p:nvGrpSpPr>
              <p:grpSpPr>
                <a:xfrm>
                  <a:off x="5900168" y="3142266"/>
                  <a:ext cx="135162" cy="166930"/>
                  <a:chOff x="928736" y="3131306"/>
                  <a:chExt cx="135162" cy="166930"/>
                </a:xfrm>
                <a:grpFill/>
              </p:grpSpPr>
              <p:sp>
                <p:nvSpPr>
                  <p:cNvPr id="305" name="Oval 304">
                    <a:extLst>
                      <a:ext uri="{FF2B5EF4-FFF2-40B4-BE49-F238E27FC236}">
                        <a16:creationId xmlns:a16="http://schemas.microsoft.com/office/drawing/2014/main" id="{6774E88D-85F3-3F44-84C2-CAF3AFC7B09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3CDE2181-E07B-1B47-93A6-51F9DA0CA82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C4304527-46DE-F644-99D4-BBCA6741A685}"/>
                    </a:ext>
                  </a:extLst>
                </p:cNvPr>
                <p:cNvGrpSpPr/>
                <p:nvPr/>
              </p:nvGrpSpPr>
              <p:grpSpPr>
                <a:xfrm>
                  <a:off x="6285601" y="3368724"/>
                  <a:ext cx="135162" cy="166930"/>
                  <a:chOff x="928736" y="3131306"/>
                  <a:chExt cx="135162" cy="166930"/>
                </a:xfrm>
                <a:grpFill/>
              </p:grpSpPr>
              <p:sp>
                <p:nvSpPr>
                  <p:cNvPr id="303" name="Oval 302">
                    <a:extLst>
                      <a:ext uri="{FF2B5EF4-FFF2-40B4-BE49-F238E27FC236}">
                        <a16:creationId xmlns:a16="http://schemas.microsoft.com/office/drawing/2014/main" id="{B86639B5-DEF5-7148-A224-E4FB09C02FF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B53BA74E-2981-F249-ADCC-6BF87BAE4DB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C2AFC910-44FC-A245-8F3B-E8F420EA0EBA}"/>
                    </a:ext>
                  </a:extLst>
                </p:cNvPr>
                <p:cNvGrpSpPr/>
                <p:nvPr/>
              </p:nvGrpSpPr>
              <p:grpSpPr>
                <a:xfrm>
                  <a:off x="6732404" y="3175794"/>
                  <a:ext cx="135162" cy="166930"/>
                  <a:chOff x="928736" y="3131306"/>
                  <a:chExt cx="135162" cy="166930"/>
                </a:xfrm>
                <a:grpFill/>
              </p:grpSpPr>
              <p:sp>
                <p:nvSpPr>
                  <p:cNvPr id="301" name="Oval 300">
                    <a:extLst>
                      <a:ext uri="{FF2B5EF4-FFF2-40B4-BE49-F238E27FC236}">
                        <a16:creationId xmlns:a16="http://schemas.microsoft.com/office/drawing/2014/main" id="{88BF6B1D-873B-5D42-932E-6D12931BCBF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14924937-2E29-234C-8D71-2F7B17A7268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id="{4F12E111-EF96-1942-A413-118F43F6F8A2}"/>
                    </a:ext>
                  </a:extLst>
                </p:cNvPr>
                <p:cNvGrpSpPr/>
                <p:nvPr/>
              </p:nvGrpSpPr>
              <p:grpSpPr>
                <a:xfrm>
                  <a:off x="7117837" y="3402252"/>
                  <a:ext cx="135162" cy="166930"/>
                  <a:chOff x="928736" y="3131306"/>
                  <a:chExt cx="135162" cy="166930"/>
                </a:xfrm>
                <a:grpFill/>
              </p:grpSpPr>
              <p:sp>
                <p:nvSpPr>
                  <p:cNvPr id="299" name="Oval 298">
                    <a:extLst>
                      <a:ext uri="{FF2B5EF4-FFF2-40B4-BE49-F238E27FC236}">
                        <a16:creationId xmlns:a16="http://schemas.microsoft.com/office/drawing/2014/main" id="{A4108ADE-05B8-1844-A06C-90C8C5F0659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AE53E9B4-C17C-E744-B3BB-1581467FF43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a16="http://schemas.microsoft.com/office/drawing/2014/main" id="{1224C745-E8A0-AA42-9CF7-19185B33B93D}"/>
                    </a:ext>
                  </a:extLst>
                </p:cNvPr>
                <p:cNvGrpSpPr/>
                <p:nvPr/>
              </p:nvGrpSpPr>
              <p:grpSpPr>
                <a:xfrm>
                  <a:off x="7556247" y="3158351"/>
                  <a:ext cx="135162" cy="166930"/>
                  <a:chOff x="928736" y="3131306"/>
                  <a:chExt cx="135162" cy="166930"/>
                </a:xfrm>
                <a:grpFill/>
              </p:grpSpPr>
              <p:sp>
                <p:nvSpPr>
                  <p:cNvPr id="297" name="Oval 296">
                    <a:extLst>
                      <a:ext uri="{FF2B5EF4-FFF2-40B4-BE49-F238E27FC236}">
                        <a16:creationId xmlns:a16="http://schemas.microsoft.com/office/drawing/2014/main" id="{8B3824B0-038D-9A46-9B72-E3310934523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5E158B54-A03B-3148-AA25-A1716CF2DDA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7" name="Freeform 256">
                <a:extLst>
                  <a:ext uri="{FF2B5EF4-FFF2-40B4-BE49-F238E27FC236}">
                    <a16:creationId xmlns:a16="http://schemas.microsoft.com/office/drawing/2014/main" id="{4FB734AE-046A-FB48-BE35-21E234A9A9F4}"/>
                  </a:ext>
                </a:extLst>
              </p:cNvPr>
              <p:cNvSpPr/>
              <p:nvPr/>
            </p:nvSpPr>
            <p:spPr>
              <a:xfrm>
                <a:off x="362479" y="98438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Freeform 257">
                <a:extLst>
                  <a:ext uri="{FF2B5EF4-FFF2-40B4-BE49-F238E27FC236}">
                    <a16:creationId xmlns:a16="http://schemas.microsoft.com/office/drawing/2014/main" id="{49050B29-C7EB-8443-B1C3-B742CAE11683}"/>
                  </a:ext>
                </a:extLst>
              </p:cNvPr>
              <p:cNvSpPr/>
              <p:nvPr/>
            </p:nvSpPr>
            <p:spPr>
              <a:xfrm>
                <a:off x="665101" y="966618"/>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Freeform 258">
                <a:extLst>
                  <a:ext uri="{FF2B5EF4-FFF2-40B4-BE49-F238E27FC236}">
                    <a16:creationId xmlns:a16="http://schemas.microsoft.com/office/drawing/2014/main" id="{A079D08E-08C9-0947-B97C-019A24BA898D}"/>
                  </a:ext>
                </a:extLst>
              </p:cNvPr>
              <p:cNvSpPr/>
              <p:nvPr/>
            </p:nvSpPr>
            <p:spPr>
              <a:xfrm>
                <a:off x="969148" y="969273"/>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0" name="Freeform 259">
                <a:extLst>
                  <a:ext uri="{FF2B5EF4-FFF2-40B4-BE49-F238E27FC236}">
                    <a16:creationId xmlns:a16="http://schemas.microsoft.com/office/drawing/2014/main" id="{B09C1EB4-4504-D847-9DAF-8AC00010B89E}"/>
                  </a:ext>
                </a:extLst>
              </p:cNvPr>
              <p:cNvSpPr/>
              <p:nvPr/>
            </p:nvSpPr>
            <p:spPr>
              <a:xfrm>
                <a:off x="1287248" y="961169"/>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Freeform 260">
                <a:extLst>
                  <a:ext uri="{FF2B5EF4-FFF2-40B4-BE49-F238E27FC236}">
                    <a16:creationId xmlns:a16="http://schemas.microsoft.com/office/drawing/2014/main" id="{92447F90-69B3-AE4F-BAD1-A69B4ECCD6C9}"/>
                  </a:ext>
                </a:extLst>
              </p:cNvPr>
              <p:cNvSpPr/>
              <p:nvPr/>
            </p:nvSpPr>
            <p:spPr>
              <a:xfrm>
                <a:off x="1583546"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2" name="Freeform 261">
                <a:extLst>
                  <a:ext uri="{FF2B5EF4-FFF2-40B4-BE49-F238E27FC236}">
                    <a16:creationId xmlns:a16="http://schemas.microsoft.com/office/drawing/2014/main" id="{0585EB24-BB01-AF45-8500-91799F2AF7E1}"/>
                  </a:ext>
                </a:extLst>
              </p:cNvPr>
              <p:cNvSpPr/>
              <p:nvPr/>
            </p:nvSpPr>
            <p:spPr>
              <a:xfrm>
                <a:off x="1886169" y="969507"/>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Freeform 262">
                <a:extLst>
                  <a:ext uri="{FF2B5EF4-FFF2-40B4-BE49-F238E27FC236}">
                    <a16:creationId xmlns:a16="http://schemas.microsoft.com/office/drawing/2014/main" id="{4D28296C-E69B-8245-80B6-761FAC419567}"/>
                  </a:ext>
                </a:extLst>
              </p:cNvPr>
              <p:cNvSpPr/>
              <p:nvPr/>
            </p:nvSpPr>
            <p:spPr>
              <a:xfrm>
                <a:off x="2189659"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4" name="Freeform 263">
                <a:extLst>
                  <a:ext uri="{FF2B5EF4-FFF2-40B4-BE49-F238E27FC236}">
                    <a16:creationId xmlns:a16="http://schemas.microsoft.com/office/drawing/2014/main" id="{14B6580A-1F2E-DA44-B3F1-E96E100244A9}"/>
                  </a:ext>
                </a:extLst>
              </p:cNvPr>
              <p:cNvSpPr/>
              <p:nvPr/>
            </p:nvSpPr>
            <p:spPr>
              <a:xfrm>
                <a:off x="2492282" y="959842"/>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7" name="Straight Arrow Connector 16">
              <a:extLst>
                <a:ext uri="{FF2B5EF4-FFF2-40B4-BE49-F238E27FC236}">
                  <a16:creationId xmlns:a16="http://schemas.microsoft.com/office/drawing/2014/main" id="{FC218690-3462-3341-9EF6-C598C130AF5C}"/>
                </a:ext>
              </a:extLst>
            </p:cNvPr>
            <p:cNvCxnSpPr/>
            <p:nvPr/>
          </p:nvCxnSpPr>
          <p:spPr>
            <a:xfrm flipV="1">
              <a:off x="1470797" y="2739211"/>
              <a:ext cx="300524" cy="123713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E2A26E7D-1F3A-F74A-A220-E20CA92FCBB4}"/>
                </a:ext>
              </a:extLst>
            </p:cNvPr>
            <p:cNvGrpSpPr/>
            <p:nvPr/>
          </p:nvGrpSpPr>
          <p:grpSpPr>
            <a:xfrm>
              <a:off x="423968" y="1154072"/>
              <a:ext cx="3546088" cy="2718004"/>
              <a:chOff x="42485" y="959842"/>
              <a:chExt cx="4784033" cy="3687323"/>
            </a:xfrm>
          </p:grpSpPr>
          <p:sp>
            <p:nvSpPr>
              <p:cNvPr id="32" name="Freeform 31">
                <a:extLst>
                  <a:ext uri="{FF2B5EF4-FFF2-40B4-BE49-F238E27FC236}">
                    <a16:creationId xmlns:a16="http://schemas.microsoft.com/office/drawing/2014/main" id="{5166359D-A19E-5F42-B813-81BCE0A5C133}"/>
                  </a:ext>
                </a:extLst>
              </p:cNvPr>
              <p:cNvSpPr/>
              <p:nvPr/>
            </p:nvSpPr>
            <p:spPr>
              <a:xfrm rot="21438100">
                <a:off x="713799" y="1108763"/>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2">
                <a:extLst>
                  <a:ext uri="{FF2B5EF4-FFF2-40B4-BE49-F238E27FC236}">
                    <a16:creationId xmlns:a16="http://schemas.microsoft.com/office/drawing/2014/main" id="{5EC28FD9-3AED-A841-AAF4-45310CAC1F8E}"/>
                  </a:ext>
                </a:extLst>
              </p:cNvPr>
              <p:cNvSpPr/>
              <p:nvPr/>
            </p:nvSpPr>
            <p:spPr>
              <a:xfrm rot="21438100">
                <a:off x="396510"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Freeform 33">
                <a:extLst>
                  <a:ext uri="{FF2B5EF4-FFF2-40B4-BE49-F238E27FC236}">
                    <a16:creationId xmlns:a16="http://schemas.microsoft.com/office/drawing/2014/main" id="{70F898F6-143A-D94E-B61C-C7963B132A03}"/>
                  </a:ext>
                </a:extLst>
              </p:cNvPr>
              <p:cNvSpPr/>
              <p:nvPr/>
            </p:nvSpPr>
            <p:spPr>
              <a:xfrm rot="21438100">
                <a:off x="92292" y="1108762"/>
                <a:ext cx="2093658" cy="3429543"/>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 name="connsiteX0" fmla="*/ 0 w 3121971"/>
                  <a:gd name="connsiteY0" fmla="*/ 3228112 h 3274423"/>
                  <a:gd name="connsiteX1" fmla="*/ 2686543 w 3121971"/>
                  <a:gd name="connsiteY1" fmla="*/ 17417 h 3274423"/>
                  <a:gd name="connsiteX2" fmla="*/ 3121971 w 3121971"/>
                  <a:gd name="connsiteY2" fmla="*/ 0 h 3274423"/>
                  <a:gd name="connsiteX3" fmla="*/ 422314 w 3121971"/>
                  <a:gd name="connsiteY3" fmla="*/ 3274423 h 3274423"/>
                  <a:gd name="connsiteX4" fmla="*/ 0 w 3121971"/>
                  <a:gd name="connsiteY4" fmla="*/ 3228112 h 3274423"/>
                  <a:gd name="connsiteX0" fmla="*/ 0 w 3121971"/>
                  <a:gd name="connsiteY0" fmla="*/ 3261848 h 3308159"/>
                  <a:gd name="connsiteX1" fmla="*/ 2741972 w 3121971"/>
                  <a:gd name="connsiteY1" fmla="*/ 0 h 3308159"/>
                  <a:gd name="connsiteX2" fmla="*/ 3121971 w 3121971"/>
                  <a:gd name="connsiteY2" fmla="*/ 33736 h 3308159"/>
                  <a:gd name="connsiteX3" fmla="*/ 422314 w 3121971"/>
                  <a:gd name="connsiteY3" fmla="*/ 3308159 h 3308159"/>
                  <a:gd name="connsiteX4" fmla="*/ 0 w 3121971"/>
                  <a:gd name="connsiteY4" fmla="*/ 3261848 h 3308159"/>
                  <a:gd name="connsiteX0" fmla="*/ 0 w 3121971"/>
                  <a:gd name="connsiteY0" fmla="*/ 3285631 h 3331942"/>
                  <a:gd name="connsiteX1" fmla="*/ 2744689 w 3121971"/>
                  <a:gd name="connsiteY1" fmla="*/ 0 h 3331942"/>
                  <a:gd name="connsiteX2" fmla="*/ 3121971 w 3121971"/>
                  <a:gd name="connsiteY2" fmla="*/ 57519 h 3331942"/>
                  <a:gd name="connsiteX3" fmla="*/ 422314 w 3121971"/>
                  <a:gd name="connsiteY3" fmla="*/ 3331942 h 3331942"/>
                  <a:gd name="connsiteX4" fmla="*/ 0 w 3121971"/>
                  <a:gd name="connsiteY4" fmla="*/ 3285631 h 3331942"/>
                  <a:gd name="connsiteX0" fmla="*/ 0 w 3121971"/>
                  <a:gd name="connsiteY0" fmla="*/ 3285631 h 3376187"/>
                  <a:gd name="connsiteX1" fmla="*/ 2744689 w 3121971"/>
                  <a:gd name="connsiteY1" fmla="*/ 0 h 3376187"/>
                  <a:gd name="connsiteX2" fmla="*/ 3121971 w 3121971"/>
                  <a:gd name="connsiteY2" fmla="*/ 57519 h 3376187"/>
                  <a:gd name="connsiteX3" fmla="*/ 397424 w 3121971"/>
                  <a:gd name="connsiteY3" fmla="*/ 3376187 h 3376187"/>
                  <a:gd name="connsiteX4" fmla="*/ 0 w 3121971"/>
                  <a:gd name="connsiteY4" fmla="*/ 3285631 h 3376187"/>
                  <a:gd name="connsiteX0" fmla="*/ 0 w 3134415"/>
                  <a:gd name="connsiteY0" fmla="*/ 3307753 h 3376187"/>
                  <a:gd name="connsiteX1" fmla="*/ 2757133 w 3134415"/>
                  <a:gd name="connsiteY1" fmla="*/ 0 h 3376187"/>
                  <a:gd name="connsiteX2" fmla="*/ 3134415 w 3134415"/>
                  <a:gd name="connsiteY2" fmla="*/ 57519 h 3376187"/>
                  <a:gd name="connsiteX3" fmla="*/ 409868 w 3134415"/>
                  <a:gd name="connsiteY3" fmla="*/ 3376187 h 3376187"/>
                  <a:gd name="connsiteX4" fmla="*/ 0 w 3134415"/>
                  <a:gd name="connsiteY4" fmla="*/ 3307753 h 3376187"/>
                  <a:gd name="connsiteX0" fmla="*/ 0 w 3134415"/>
                  <a:gd name="connsiteY0" fmla="*/ 3421558 h 3489992"/>
                  <a:gd name="connsiteX1" fmla="*/ 1877609 w 3134415"/>
                  <a:gd name="connsiteY1" fmla="*/ 0 h 3489992"/>
                  <a:gd name="connsiteX2" fmla="*/ 3134415 w 3134415"/>
                  <a:gd name="connsiteY2" fmla="*/ 171324 h 3489992"/>
                  <a:gd name="connsiteX3" fmla="*/ 409868 w 3134415"/>
                  <a:gd name="connsiteY3" fmla="*/ 3489992 h 3489992"/>
                  <a:gd name="connsiteX4" fmla="*/ 0 w 3134415"/>
                  <a:gd name="connsiteY4" fmla="*/ 3421558 h 3489992"/>
                  <a:gd name="connsiteX0" fmla="*/ 0 w 2657186"/>
                  <a:gd name="connsiteY0" fmla="*/ 4107631 h 4176065"/>
                  <a:gd name="connsiteX1" fmla="*/ 1877609 w 2657186"/>
                  <a:gd name="connsiteY1" fmla="*/ 686073 h 4176065"/>
                  <a:gd name="connsiteX2" fmla="*/ 2657186 w 2657186"/>
                  <a:gd name="connsiteY2" fmla="*/ 0 h 4176065"/>
                  <a:gd name="connsiteX3" fmla="*/ 409868 w 2657186"/>
                  <a:gd name="connsiteY3" fmla="*/ 4176065 h 4176065"/>
                  <a:gd name="connsiteX4" fmla="*/ 0 w 2657186"/>
                  <a:gd name="connsiteY4" fmla="*/ 4107631 h 4176065"/>
                  <a:gd name="connsiteX0" fmla="*/ 0 w 2657186"/>
                  <a:gd name="connsiteY0" fmla="*/ 4192254 h 4260688"/>
                  <a:gd name="connsiteX1" fmla="*/ 2263168 w 2657186"/>
                  <a:gd name="connsiteY1" fmla="*/ 0 h 4260688"/>
                  <a:gd name="connsiteX2" fmla="*/ 2657186 w 2657186"/>
                  <a:gd name="connsiteY2" fmla="*/ 84623 h 4260688"/>
                  <a:gd name="connsiteX3" fmla="*/ 409868 w 2657186"/>
                  <a:gd name="connsiteY3" fmla="*/ 4260688 h 4260688"/>
                  <a:gd name="connsiteX4" fmla="*/ 0 w 2657186"/>
                  <a:gd name="connsiteY4" fmla="*/ 4192254 h 426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186" h="4260688">
                    <a:moveTo>
                      <a:pt x="0" y="4192254"/>
                    </a:moveTo>
                    <a:lnTo>
                      <a:pt x="2263168" y="0"/>
                    </a:lnTo>
                    <a:lnTo>
                      <a:pt x="2657186" y="84623"/>
                    </a:lnTo>
                    <a:lnTo>
                      <a:pt x="409868" y="4260688"/>
                    </a:lnTo>
                    <a:lnTo>
                      <a:pt x="0" y="4192254"/>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Freeform 34">
                <a:extLst>
                  <a:ext uri="{FF2B5EF4-FFF2-40B4-BE49-F238E27FC236}">
                    <a16:creationId xmlns:a16="http://schemas.microsoft.com/office/drawing/2014/main" id="{890C7585-B1B4-EA48-9D97-32D22DA84BD4}"/>
                  </a:ext>
                </a:extLst>
              </p:cNvPr>
              <p:cNvSpPr/>
              <p:nvPr/>
            </p:nvSpPr>
            <p:spPr>
              <a:xfrm>
                <a:off x="2165227" y="1413809"/>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Freeform 35">
                <a:extLst>
                  <a:ext uri="{FF2B5EF4-FFF2-40B4-BE49-F238E27FC236}">
                    <a16:creationId xmlns:a16="http://schemas.microsoft.com/office/drawing/2014/main" id="{40CDA098-FC4E-2144-ADD1-E01840B9EF00}"/>
                  </a:ext>
                </a:extLst>
              </p:cNvPr>
              <p:cNvSpPr/>
              <p:nvPr/>
            </p:nvSpPr>
            <p:spPr>
              <a:xfrm>
                <a:off x="192932" y="1586395"/>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D375DF58-E7AF-AC42-A5BC-C8BCC121A02E}"/>
                  </a:ext>
                </a:extLst>
              </p:cNvPr>
              <p:cNvSpPr/>
              <p:nvPr/>
            </p:nvSpPr>
            <p:spPr>
              <a:xfrm>
                <a:off x="139846" y="1410131"/>
                <a:ext cx="2488218" cy="2642242"/>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D4BDE9B3-63C3-7B43-A4A4-DD94887E1CF9}"/>
                  </a:ext>
                </a:extLst>
              </p:cNvPr>
              <p:cNvSpPr/>
              <p:nvPr/>
            </p:nvSpPr>
            <p:spPr>
              <a:xfrm>
                <a:off x="2496096" y="1392817"/>
                <a:ext cx="2330422" cy="265587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Isosceles Triangle 8">
                <a:extLst>
                  <a:ext uri="{FF2B5EF4-FFF2-40B4-BE49-F238E27FC236}">
                    <a16:creationId xmlns:a16="http://schemas.microsoft.com/office/drawing/2014/main" id="{C3A3FC41-3D50-1C47-8319-845644BBB641}"/>
                  </a:ext>
                </a:extLst>
              </p:cNvPr>
              <p:cNvSpPr/>
              <p:nvPr/>
            </p:nvSpPr>
            <p:spPr>
              <a:xfrm rot="10800000">
                <a:off x="133521" y="4048695"/>
                <a:ext cx="298115" cy="283292"/>
              </a:xfrm>
              <a:prstGeom prst="triangle">
                <a:avLst/>
              </a:prstGeom>
              <a:solidFill>
                <a:schemeClr val="bg1">
                  <a:lumMod val="85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03E2E7AD-E265-6241-BBB2-A63074B39EB6}"/>
                  </a:ext>
                </a:extLst>
              </p:cNvPr>
              <p:cNvGrpSpPr/>
              <p:nvPr/>
            </p:nvGrpSpPr>
            <p:grpSpPr>
              <a:xfrm>
                <a:off x="257496" y="4048695"/>
                <a:ext cx="2573519" cy="286969"/>
                <a:chOff x="928736" y="2965738"/>
                <a:chExt cx="7111942" cy="781735"/>
              </a:xfrm>
              <a:solidFill>
                <a:schemeClr val="bg1">
                  <a:lumMod val="85000"/>
                </a:schemeClr>
              </a:solidFill>
            </p:grpSpPr>
            <p:sp>
              <p:nvSpPr>
                <p:cNvPr id="179" name="Isosceles Triangle 140">
                  <a:extLst>
                    <a:ext uri="{FF2B5EF4-FFF2-40B4-BE49-F238E27FC236}">
                      <a16:creationId xmlns:a16="http://schemas.microsoft.com/office/drawing/2014/main" id="{537E883A-E5A0-5143-92E5-F6BE8323DF1F}"/>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Isosceles Triangle 141">
                  <a:extLst>
                    <a:ext uri="{FF2B5EF4-FFF2-40B4-BE49-F238E27FC236}">
                      <a16:creationId xmlns:a16="http://schemas.microsoft.com/office/drawing/2014/main" id="{1E2EE710-E0F1-6B49-B0A8-6D26CC674734}"/>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Isosceles Triangle 142">
                  <a:extLst>
                    <a:ext uri="{FF2B5EF4-FFF2-40B4-BE49-F238E27FC236}">
                      <a16:creationId xmlns:a16="http://schemas.microsoft.com/office/drawing/2014/main" id="{B3FD238F-2465-854D-8BEB-EABD8F93E348}"/>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Isosceles Triangle 143">
                  <a:extLst>
                    <a:ext uri="{FF2B5EF4-FFF2-40B4-BE49-F238E27FC236}">
                      <a16:creationId xmlns:a16="http://schemas.microsoft.com/office/drawing/2014/main" id="{5E157E6F-5548-2540-8AE6-04E2EF302736}"/>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Isosceles Triangle 144">
                  <a:extLst>
                    <a:ext uri="{FF2B5EF4-FFF2-40B4-BE49-F238E27FC236}">
                      <a16:creationId xmlns:a16="http://schemas.microsoft.com/office/drawing/2014/main" id="{D243B61A-228C-3047-B4D6-AF8A537578FD}"/>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Isosceles Triangle 145">
                  <a:extLst>
                    <a:ext uri="{FF2B5EF4-FFF2-40B4-BE49-F238E27FC236}">
                      <a16:creationId xmlns:a16="http://schemas.microsoft.com/office/drawing/2014/main" id="{99E4B925-78E6-E94E-A9EB-CC03C3CED66E}"/>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Isosceles Triangle 146">
                  <a:extLst>
                    <a:ext uri="{FF2B5EF4-FFF2-40B4-BE49-F238E27FC236}">
                      <a16:creationId xmlns:a16="http://schemas.microsoft.com/office/drawing/2014/main" id="{A7635FF5-2CF8-4645-81FF-DEBAB873949A}"/>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Isosceles Triangle 147">
                  <a:extLst>
                    <a:ext uri="{FF2B5EF4-FFF2-40B4-BE49-F238E27FC236}">
                      <a16:creationId xmlns:a16="http://schemas.microsoft.com/office/drawing/2014/main" id="{5F129597-ADBA-D348-82E2-C8E2C02F73F0}"/>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Isosceles Triangle 148">
                  <a:extLst>
                    <a:ext uri="{FF2B5EF4-FFF2-40B4-BE49-F238E27FC236}">
                      <a16:creationId xmlns:a16="http://schemas.microsoft.com/office/drawing/2014/main" id="{2740C61B-14BD-734C-A15E-3226C495FD3A}"/>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Isosceles Triangle 149">
                  <a:extLst>
                    <a:ext uri="{FF2B5EF4-FFF2-40B4-BE49-F238E27FC236}">
                      <a16:creationId xmlns:a16="http://schemas.microsoft.com/office/drawing/2014/main" id="{470C684C-D4D6-274A-A706-FE97607DA800}"/>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Isosceles Triangle 150">
                  <a:extLst>
                    <a:ext uri="{FF2B5EF4-FFF2-40B4-BE49-F238E27FC236}">
                      <a16:creationId xmlns:a16="http://schemas.microsoft.com/office/drawing/2014/main" id="{FCF3B49B-CC57-D741-AA15-C3C22EDD3211}"/>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Isosceles Triangle 151">
                  <a:extLst>
                    <a:ext uri="{FF2B5EF4-FFF2-40B4-BE49-F238E27FC236}">
                      <a16:creationId xmlns:a16="http://schemas.microsoft.com/office/drawing/2014/main" id="{A7C63664-5EE1-714A-9E68-A5775B0149E2}"/>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Isosceles Triangle 152">
                  <a:extLst>
                    <a:ext uri="{FF2B5EF4-FFF2-40B4-BE49-F238E27FC236}">
                      <a16:creationId xmlns:a16="http://schemas.microsoft.com/office/drawing/2014/main" id="{A9BF9132-93A0-DE46-BD1D-F5667686544D}"/>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Isosceles Triangle 153">
                  <a:extLst>
                    <a:ext uri="{FF2B5EF4-FFF2-40B4-BE49-F238E27FC236}">
                      <a16:creationId xmlns:a16="http://schemas.microsoft.com/office/drawing/2014/main" id="{29181242-ADD9-644C-BCC0-19371E2C736A}"/>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Isosceles Triangle 154">
                  <a:extLst>
                    <a:ext uri="{FF2B5EF4-FFF2-40B4-BE49-F238E27FC236}">
                      <a16:creationId xmlns:a16="http://schemas.microsoft.com/office/drawing/2014/main" id="{1D72387D-6640-9B4E-A83B-18F37112B0CA}"/>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Isosceles Triangle 155">
                  <a:extLst>
                    <a:ext uri="{FF2B5EF4-FFF2-40B4-BE49-F238E27FC236}">
                      <a16:creationId xmlns:a16="http://schemas.microsoft.com/office/drawing/2014/main" id="{8F5CCB52-0ACE-7D4B-B3F6-48F21C11C3CE}"/>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a:extLst>
                    <a:ext uri="{FF2B5EF4-FFF2-40B4-BE49-F238E27FC236}">
                      <a16:creationId xmlns:a16="http://schemas.microsoft.com/office/drawing/2014/main" id="{D248D910-4836-2848-AEBC-10B90EE7E292}"/>
                    </a:ext>
                  </a:extLst>
                </p:cNvPr>
                <p:cNvGrpSpPr/>
                <p:nvPr/>
              </p:nvGrpSpPr>
              <p:grpSpPr>
                <a:xfrm>
                  <a:off x="928736" y="3131306"/>
                  <a:ext cx="135162" cy="166930"/>
                  <a:chOff x="928736" y="3131306"/>
                  <a:chExt cx="135162" cy="166930"/>
                </a:xfrm>
                <a:grpFill/>
              </p:grpSpPr>
              <p:sp>
                <p:nvSpPr>
                  <p:cNvPr id="244" name="Oval 243">
                    <a:extLst>
                      <a:ext uri="{FF2B5EF4-FFF2-40B4-BE49-F238E27FC236}">
                        <a16:creationId xmlns:a16="http://schemas.microsoft.com/office/drawing/2014/main" id="{F4B627A3-85DB-004C-BA38-1FCF8C4C80D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5DA20E7-64A1-464F-96BD-23175AE9B25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729B1C2B-FB77-5E42-8797-E3061FF7380E}"/>
                    </a:ext>
                  </a:extLst>
                </p:cNvPr>
                <p:cNvGrpSpPr/>
                <p:nvPr/>
              </p:nvGrpSpPr>
              <p:grpSpPr>
                <a:xfrm>
                  <a:off x="1314169" y="3357764"/>
                  <a:ext cx="135162" cy="166930"/>
                  <a:chOff x="928736" y="3131306"/>
                  <a:chExt cx="135162" cy="166930"/>
                </a:xfrm>
                <a:grpFill/>
              </p:grpSpPr>
              <p:sp>
                <p:nvSpPr>
                  <p:cNvPr id="242" name="Oval 241">
                    <a:extLst>
                      <a:ext uri="{FF2B5EF4-FFF2-40B4-BE49-F238E27FC236}">
                        <a16:creationId xmlns:a16="http://schemas.microsoft.com/office/drawing/2014/main" id="{C0BFF18F-1C01-DF4E-819F-EB09BCB2D07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5512F365-5B2D-CA41-9EC0-9E8D2A5F5B2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F1EEEEFC-F8EC-1248-8C5E-E8548487A088}"/>
                    </a:ext>
                  </a:extLst>
                </p:cNvPr>
                <p:cNvGrpSpPr/>
                <p:nvPr/>
              </p:nvGrpSpPr>
              <p:grpSpPr>
                <a:xfrm>
                  <a:off x="1760972" y="3164834"/>
                  <a:ext cx="135162" cy="166930"/>
                  <a:chOff x="928736" y="3131306"/>
                  <a:chExt cx="135162" cy="166930"/>
                </a:xfrm>
                <a:grpFill/>
              </p:grpSpPr>
              <p:sp>
                <p:nvSpPr>
                  <p:cNvPr id="240" name="Oval 239">
                    <a:extLst>
                      <a:ext uri="{FF2B5EF4-FFF2-40B4-BE49-F238E27FC236}">
                        <a16:creationId xmlns:a16="http://schemas.microsoft.com/office/drawing/2014/main" id="{AACA3A35-318E-B242-B7D0-FC1C6678F4B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8C16AEDA-E8CB-F34A-A750-B1C45130AD8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0A2D80B9-3FC0-E14C-AC07-6A2D1C7F9330}"/>
                    </a:ext>
                  </a:extLst>
                </p:cNvPr>
                <p:cNvGrpSpPr/>
                <p:nvPr/>
              </p:nvGrpSpPr>
              <p:grpSpPr>
                <a:xfrm>
                  <a:off x="2146405" y="3391292"/>
                  <a:ext cx="135162" cy="166930"/>
                  <a:chOff x="928736" y="3131306"/>
                  <a:chExt cx="135162" cy="166930"/>
                </a:xfrm>
                <a:grpFill/>
              </p:grpSpPr>
              <p:sp>
                <p:nvSpPr>
                  <p:cNvPr id="238" name="Oval 237">
                    <a:extLst>
                      <a:ext uri="{FF2B5EF4-FFF2-40B4-BE49-F238E27FC236}">
                        <a16:creationId xmlns:a16="http://schemas.microsoft.com/office/drawing/2014/main" id="{6E6A0508-CFCC-5849-9B8F-1B7273E3A2A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B8E606CC-DF08-D646-A25D-C44C1090207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5BA4C84D-41C8-6A43-AEF0-C14A11B82636}"/>
                    </a:ext>
                  </a:extLst>
                </p:cNvPr>
                <p:cNvGrpSpPr/>
                <p:nvPr/>
              </p:nvGrpSpPr>
              <p:grpSpPr>
                <a:xfrm>
                  <a:off x="2584815" y="3147391"/>
                  <a:ext cx="135162" cy="166930"/>
                  <a:chOff x="928736" y="3131306"/>
                  <a:chExt cx="135162" cy="166930"/>
                </a:xfrm>
                <a:grpFill/>
              </p:grpSpPr>
              <p:sp>
                <p:nvSpPr>
                  <p:cNvPr id="236" name="Oval 235">
                    <a:extLst>
                      <a:ext uri="{FF2B5EF4-FFF2-40B4-BE49-F238E27FC236}">
                        <a16:creationId xmlns:a16="http://schemas.microsoft.com/office/drawing/2014/main" id="{B917880F-07C7-5742-8ADB-E547AF677E5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E249DEC2-93AA-5341-B466-8D157E7C799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6965B74E-EF9B-9146-96DB-51F703154E69}"/>
                    </a:ext>
                  </a:extLst>
                </p:cNvPr>
                <p:cNvGrpSpPr/>
                <p:nvPr/>
              </p:nvGrpSpPr>
              <p:grpSpPr>
                <a:xfrm>
                  <a:off x="2970248" y="3373849"/>
                  <a:ext cx="135162" cy="166930"/>
                  <a:chOff x="928736" y="3131306"/>
                  <a:chExt cx="135162" cy="166930"/>
                </a:xfrm>
                <a:grpFill/>
              </p:grpSpPr>
              <p:sp>
                <p:nvSpPr>
                  <p:cNvPr id="234" name="Oval 233">
                    <a:extLst>
                      <a:ext uri="{FF2B5EF4-FFF2-40B4-BE49-F238E27FC236}">
                        <a16:creationId xmlns:a16="http://schemas.microsoft.com/office/drawing/2014/main" id="{4D635273-ACC9-7C41-9704-08949BE3E65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D21A02DF-9667-A247-A92E-77A18E1EBD6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DAF86959-9589-674E-BFE1-498DCAA7C948}"/>
                    </a:ext>
                  </a:extLst>
                </p:cNvPr>
                <p:cNvGrpSpPr/>
                <p:nvPr/>
              </p:nvGrpSpPr>
              <p:grpSpPr>
                <a:xfrm>
                  <a:off x="3412251" y="3140897"/>
                  <a:ext cx="135162" cy="166930"/>
                  <a:chOff x="928736" y="3131306"/>
                  <a:chExt cx="135162" cy="166930"/>
                </a:xfrm>
                <a:grpFill/>
              </p:grpSpPr>
              <p:sp>
                <p:nvSpPr>
                  <p:cNvPr id="232" name="Oval 231">
                    <a:extLst>
                      <a:ext uri="{FF2B5EF4-FFF2-40B4-BE49-F238E27FC236}">
                        <a16:creationId xmlns:a16="http://schemas.microsoft.com/office/drawing/2014/main" id="{3348845C-C5F5-9748-A6E3-914795CB9DB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A3CA8D52-5995-0944-901C-47C76025928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FFDB9D98-51F1-094F-9BEE-9332DD29534D}"/>
                    </a:ext>
                  </a:extLst>
                </p:cNvPr>
                <p:cNvGrpSpPr/>
                <p:nvPr/>
              </p:nvGrpSpPr>
              <p:grpSpPr>
                <a:xfrm>
                  <a:off x="3797684" y="3367355"/>
                  <a:ext cx="135162" cy="166930"/>
                  <a:chOff x="928736" y="3131306"/>
                  <a:chExt cx="135162" cy="166930"/>
                </a:xfrm>
                <a:grpFill/>
              </p:grpSpPr>
              <p:sp>
                <p:nvSpPr>
                  <p:cNvPr id="230" name="Oval 229">
                    <a:extLst>
                      <a:ext uri="{FF2B5EF4-FFF2-40B4-BE49-F238E27FC236}">
                        <a16:creationId xmlns:a16="http://schemas.microsoft.com/office/drawing/2014/main" id="{0862BC37-E43D-E742-8D69-C299E88AA0F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FD34BC57-0094-1448-9AF6-89900736E96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4DF09D7A-9D37-7B41-932F-5BA0482AF720}"/>
                    </a:ext>
                  </a:extLst>
                </p:cNvPr>
                <p:cNvGrpSpPr/>
                <p:nvPr/>
              </p:nvGrpSpPr>
              <p:grpSpPr>
                <a:xfrm>
                  <a:off x="4244487" y="3174425"/>
                  <a:ext cx="135162" cy="166930"/>
                  <a:chOff x="928736" y="3131306"/>
                  <a:chExt cx="135162" cy="166930"/>
                </a:xfrm>
                <a:grpFill/>
              </p:grpSpPr>
              <p:sp>
                <p:nvSpPr>
                  <p:cNvPr id="228" name="Oval 227">
                    <a:extLst>
                      <a:ext uri="{FF2B5EF4-FFF2-40B4-BE49-F238E27FC236}">
                        <a16:creationId xmlns:a16="http://schemas.microsoft.com/office/drawing/2014/main" id="{07B1FB67-FCBE-7E46-B06D-4E7A96307F2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288F5381-6C39-A44E-ACAE-D156B23D3E6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4" name="Group 203">
                  <a:extLst>
                    <a:ext uri="{FF2B5EF4-FFF2-40B4-BE49-F238E27FC236}">
                      <a16:creationId xmlns:a16="http://schemas.microsoft.com/office/drawing/2014/main" id="{53C91B95-E932-9A4C-90D2-F2492624CEC3}"/>
                    </a:ext>
                  </a:extLst>
                </p:cNvPr>
                <p:cNvGrpSpPr/>
                <p:nvPr/>
              </p:nvGrpSpPr>
              <p:grpSpPr>
                <a:xfrm>
                  <a:off x="4629920" y="3400883"/>
                  <a:ext cx="135162" cy="166930"/>
                  <a:chOff x="928736" y="3131306"/>
                  <a:chExt cx="135162" cy="166930"/>
                </a:xfrm>
                <a:grpFill/>
              </p:grpSpPr>
              <p:sp>
                <p:nvSpPr>
                  <p:cNvPr id="226" name="Oval 225">
                    <a:extLst>
                      <a:ext uri="{FF2B5EF4-FFF2-40B4-BE49-F238E27FC236}">
                        <a16:creationId xmlns:a16="http://schemas.microsoft.com/office/drawing/2014/main" id="{D4266159-3E2C-DF4A-8C5D-66CC189D402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ECB07475-0DEA-7E4B-917E-6D2C90F3861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C69635D2-1887-1B49-BE70-168C8AC37ECE}"/>
                    </a:ext>
                  </a:extLst>
                </p:cNvPr>
                <p:cNvGrpSpPr/>
                <p:nvPr/>
              </p:nvGrpSpPr>
              <p:grpSpPr>
                <a:xfrm>
                  <a:off x="5068330" y="3156982"/>
                  <a:ext cx="135162" cy="166930"/>
                  <a:chOff x="928736" y="3131306"/>
                  <a:chExt cx="135162" cy="166930"/>
                </a:xfrm>
                <a:grpFill/>
              </p:grpSpPr>
              <p:sp>
                <p:nvSpPr>
                  <p:cNvPr id="224" name="Oval 223">
                    <a:extLst>
                      <a:ext uri="{FF2B5EF4-FFF2-40B4-BE49-F238E27FC236}">
                        <a16:creationId xmlns:a16="http://schemas.microsoft.com/office/drawing/2014/main" id="{734143C2-4438-8349-B3EB-E80B497B065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A332DF9-89AE-A944-8039-6B1557BE36A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E4F62AFA-AB6B-7344-B4C4-1A7D183CE6D6}"/>
                    </a:ext>
                  </a:extLst>
                </p:cNvPr>
                <p:cNvGrpSpPr/>
                <p:nvPr/>
              </p:nvGrpSpPr>
              <p:grpSpPr>
                <a:xfrm>
                  <a:off x="5453763" y="3383440"/>
                  <a:ext cx="135162" cy="166930"/>
                  <a:chOff x="928736" y="3131306"/>
                  <a:chExt cx="135162" cy="166930"/>
                </a:xfrm>
                <a:grpFill/>
              </p:grpSpPr>
              <p:sp>
                <p:nvSpPr>
                  <p:cNvPr id="222" name="Oval 221">
                    <a:extLst>
                      <a:ext uri="{FF2B5EF4-FFF2-40B4-BE49-F238E27FC236}">
                        <a16:creationId xmlns:a16="http://schemas.microsoft.com/office/drawing/2014/main" id="{A1B0FF7D-E522-8E4D-B7CA-179D326B291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DAA4767E-B772-4A41-87F6-FD9D894CD64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7" name="Group 206">
                  <a:extLst>
                    <a:ext uri="{FF2B5EF4-FFF2-40B4-BE49-F238E27FC236}">
                      <a16:creationId xmlns:a16="http://schemas.microsoft.com/office/drawing/2014/main" id="{A3B8BFAB-988D-9D44-9339-176257E74374}"/>
                    </a:ext>
                  </a:extLst>
                </p:cNvPr>
                <p:cNvGrpSpPr/>
                <p:nvPr/>
              </p:nvGrpSpPr>
              <p:grpSpPr>
                <a:xfrm>
                  <a:off x="5900168" y="3142266"/>
                  <a:ext cx="135162" cy="166930"/>
                  <a:chOff x="928736" y="3131306"/>
                  <a:chExt cx="135162" cy="166930"/>
                </a:xfrm>
                <a:grpFill/>
              </p:grpSpPr>
              <p:sp>
                <p:nvSpPr>
                  <p:cNvPr id="220" name="Oval 219">
                    <a:extLst>
                      <a:ext uri="{FF2B5EF4-FFF2-40B4-BE49-F238E27FC236}">
                        <a16:creationId xmlns:a16="http://schemas.microsoft.com/office/drawing/2014/main" id="{DED87BFE-DECE-C141-A1EC-752FCCDF193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E59DB326-AD6D-0E4D-82FE-A0A93D6A45B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9B6E0C74-1A54-304A-B18C-EB533CE40A02}"/>
                    </a:ext>
                  </a:extLst>
                </p:cNvPr>
                <p:cNvGrpSpPr/>
                <p:nvPr/>
              </p:nvGrpSpPr>
              <p:grpSpPr>
                <a:xfrm>
                  <a:off x="6285601" y="3368724"/>
                  <a:ext cx="135162" cy="166930"/>
                  <a:chOff x="928736" y="3131306"/>
                  <a:chExt cx="135162" cy="166930"/>
                </a:xfrm>
                <a:grpFill/>
              </p:grpSpPr>
              <p:sp>
                <p:nvSpPr>
                  <p:cNvPr id="218" name="Oval 217">
                    <a:extLst>
                      <a:ext uri="{FF2B5EF4-FFF2-40B4-BE49-F238E27FC236}">
                        <a16:creationId xmlns:a16="http://schemas.microsoft.com/office/drawing/2014/main" id="{C76BB9E9-5D76-424D-A131-7E7BCD27970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B218D600-517F-754D-84A3-4513F64BB33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488CD9AE-F1D7-8F44-BE2D-C94F5873D64B}"/>
                    </a:ext>
                  </a:extLst>
                </p:cNvPr>
                <p:cNvGrpSpPr/>
                <p:nvPr/>
              </p:nvGrpSpPr>
              <p:grpSpPr>
                <a:xfrm>
                  <a:off x="6732404" y="3175794"/>
                  <a:ext cx="135162" cy="166930"/>
                  <a:chOff x="928736" y="3131306"/>
                  <a:chExt cx="135162" cy="166930"/>
                </a:xfrm>
                <a:grpFill/>
              </p:grpSpPr>
              <p:sp>
                <p:nvSpPr>
                  <p:cNvPr id="216" name="Oval 215">
                    <a:extLst>
                      <a:ext uri="{FF2B5EF4-FFF2-40B4-BE49-F238E27FC236}">
                        <a16:creationId xmlns:a16="http://schemas.microsoft.com/office/drawing/2014/main" id="{5FFA8D87-5E17-CF45-B3A4-1C8FE33F0A2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CF6094BC-D95F-7748-8774-A6E9B9E83D1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66020455-3D87-9A42-BBD3-AD84AE2C419C}"/>
                    </a:ext>
                  </a:extLst>
                </p:cNvPr>
                <p:cNvGrpSpPr/>
                <p:nvPr/>
              </p:nvGrpSpPr>
              <p:grpSpPr>
                <a:xfrm>
                  <a:off x="7117837" y="3402252"/>
                  <a:ext cx="135162" cy="166930"/>
                  <a:chOff x="928736" y="3131306"/>
                  <a:chExt cx="135162" cy="166930"/>
                </a:xfrm>
                <a:grpFill/>
              </p:grpSpPr>
              <p:sp>
                <p:nvSpPr>
                  <p:cNvPr id="214" name="Oval 213">
                    <a:extLst>
                      <a:ext uri="{FF2B5EF4-FFF2-40B4-BE49-F238E27FC236}">
                        <a16:creationId xmlns:a16="http://schemas.microsoft.com/office/drawing/2014/main" id="{2DFB08B5-57B5-CF49-A90D-D73C6151FC9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016522E7-9387-3140-9650-A8247E370AA3}"/>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E913C2A1-A106-EC46-9172-615DAFC8D548}"/>
                    </a:ext>
                  </a:extLst>
                </p:cNvPr>
                <p:cNvGrpSpPr/>
                <p:nvPr/>
              </p:nvGrpSpPr>
              <p:grpSpPr>
                <a:xfrm>
                  <a:off x="7556247" y="3158351"/>
                  <a:ext cx="135162" cy="166930"/>
                  <a:chOff x="928736" y="3131306"/>
                  <a:chExt cx="135162" cy="166930"/>
                </a:xfrm>
                <a:grpFill/>
              </p:grpSpPr>
              <p:sp>
                <p:nvSpPr>
                  <p:cNvPr id="212" name="Oval 211">
                    <a:extLst>
                      <a:ext uri="{FF2B5EF4-FFF2-40B4-BE49-F238E27FC236}">
                        <a16:creationId xmlns:a16="http://schemas.microsoft.com/office/drawing/2014/main" id="{0DD852A2-7CDE-2D47-8343-9CDB9B35F37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6B090C89-4879-9C48-BC99-E02A0854B06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1" name="Group 40">
                <a:extLst>
                  <a:ext uri="{FF2B5EF4-FFF2-40B4-BE49-F238E27FC236}">
                    <a16:creationId xmlns:a16="http://schemas.microsoft.com/office/drawing/2014/main" id="{05155685-668B-E345-99ED-2304977DD86F}"/>
                  </a:ext>
                </a:extLst>
              </p:cNvPr>
              <p:cNvGrpSpPr/>
              <p:nvPr/>
            </p:nvGrpSpPr>
            <p:grpSpPr>
              <a:xfrm>
                <a:off x="42485" y="4360196"/>
                <a:ext cx="2548437" cy="286969"/>
                <a:chOff x="998049" y="2965738"/>
                <a:chExt cx="7042629" cy="781735"/>
              </a:xfrm>
              <a:solidFill>
                <a:schemeClr val="bg1">
                  <a:lumMod val="85000"/>
                </a:schemeClr>
              </a:solidFill>
            </p:grpSpPr>
            <p:sp>
              <p:nvSpPr>
                <p:cNvPr id="115" name="Isosceles Triangle 76">
                  <a:extLst>
                    <a:ext uri="{FF2B5EF4-FFF2-40B4-BE49-F238E27FC236}">
                      <a16:creationId xmlns:a16="http://schemas.microsoft.com/office/drawing/2014/main" id="{56B38D70-B1C3-5D4E-B806-1FBEB23C9B8F}"/>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Isosceles Triangle 77">
                  <a:extLst>
                    <a:ext uri="{FF2B5EF4-FFF2-40B4-BE49-F238E27FC236}">
                      <a16:creationId xmlns:a16="http://schemas.microsoft.com/office/drawing/2014/main" id="{4DDEB298-C678-5545-A900-1CD998B82245}"/>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Isosceles Triangle 78">
                  <a:extLst>
                    <a:ext uri="{FF2B5EF4-FFF2-40B4-BE49-F238E27FC236}">
                      <a16:creationId xmlns:a16="http://schemas.microsoft.com/office/drawing/2014/main" id="{A85FBBF7-4D60-E74D-B394-CC30912EA596}"/>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Isosceles Triangle 79">
                  <a:extLst>
                    <a:ext uri="{FF2B5EF4-FFF2-40B4-BE49-F238E27FC236}">
                      <a16:creationId xmlns:a16="http://schemas.microsoft.com/office/drawing/2014/main" id="{BCB273F4-625D-1443-B176-C07C079177A7}"/>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Isosceles Triangle 80">
                  <a:extLst>
                    <a:ext uri="{FF2B5EF4-FFF2-40B4-BE49-F238E27FC236}">
                      <a16:creationId xmlns:a16="http://schemas.microsoft.com/office/drawing/2014/main" id="{AD960763-98F4-E649-BA96-1A65D02FDE5A}"/>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Isosceles Triangle 81">
                  <a:extLst>
                    <a:ext uri="{FF2B5EF4-FFF2-40B4-BE49-F238E27FC236}">
                      <a16:creationId xmlns:a16="http://schemas.microsoft.com/office/drawing/2014/main" id="{ABB097CC-B5E6-7744-B2DC-A99DAA11BA46}"/>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Isosceles Triangle 82">
                  <a:extLst>
                    <a:ext uri="{FF2B5EF4-FFF2-40B4-BE49-F238E27FC236}">
                      <a16:creationId xmlns:a16="http://schemas.microsoft.com/office/drawing/2014/main" id="{1E34D2BF-AA29-0443-B7FA-5E8D36BD4577}"/>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83">
                  <a:extLst>
                    <a:ext uri="{FF2B5EF4-FFF2-40B4-BE49-F238E27FC236}">
                      <a16:creationId xmlns:a16="http://schemas.microsoft.com/office/drawing/2014/main" id="{BBD0333D-40B1-3249-9AAE-3471F651BA6C}"/>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Isosceles Triangle 84">
                  <a:extLst>
                    <a:ext uri="{FF2B5EF4-FFF2-40B4-BE49-F238E27FC236}">
                      <a16:creationId xmlns:a16="http://schemas.microsoft.com/office/drawing/2014/main" id="{6C271AC5-CF4F-D34F-9FE8-3D6695BF5BC5}"/>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Isosceles Triangle 85">
                  <a:extLst>
                    <a:ext uri="{FF2B5EF4-FFF2-40B4-BE49-F238E27FC236}">
                      <a16:creationId xmlns:a16="http://schemas.microsoft.com/office/drawing/2014/main" id="{7E7F9D18-87CD-4249-9D4C-0232AB435599}"/>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Isosceles Triangle 86">
                  <a:extLst>
                    <a:ext uri="{FF2B5EF4-FFF2-40B4-BE49-F238E27FC236}">
                      <a16:creationId xmlns:a16="http://schemas.microsoft.com/office/drawing/2014/main" id="{049571A3-AA0A-D544-99B8-EFA882D5D895}"/>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Isosceles Triangle 87">
                  <a:extLst>
                    <a:ext uri="{FF2B5EF4-FFF2-40B4-BE49-F238E27FC236}">
                      <a16:creationId xmlns:a16="http://schemas.microsoft.com/office/drawing/2014/main" id="{3FA7F278-CA9A-7048-A35B-9F18EE35CC92}"/>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Isosceles Triangle 88">
                  <a:extLst>
                    <a:ext uri="{FF2B5EF4-FFF2-40B4-BE49-F238E27FC236}">
                      <a16:creationId xmlns:a16="http://schemas.microsoft.com/office/drawing/2014/main" id="{28C6BCC0-CE3E-114E-ABFF-9683397A7733}"/>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Isosceles Triangle 89">
                  <a:extLst>
                    <a:ext uri="{FF2B5EF4-FFF2-40B4-BE49-F238E27FC236}">
                      <a16:creationId xmlns:a16="http://schemas.microsoft.com/office/drawing/2014/main" id="{9473CAE9-D18A-9A45-851E-575DFAB0867C}"/>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Isosceles Triangle 90">
                  <a:extLst>
                    <a:ext uri="{FF2B5EF4-FFF2-40B4-BE49-F238E27FC236}">
                      <a16:creationId xmlns:a16="http://schemas.microsoft.com/office/drawing/2014/main" id="{D6052CF0-A0B6-B540-A176-B923A60E42AB}"/>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Isosceles Triangle 91">
                  <a:extLst>
                    <a:ext uri="{FF2B5EF4-FFF2-40B4-BE49-F238E27FC236}">
                      <a16:creationId xmlns:a16="http://schemas.microsoft.com/office/drawing/2014/main" id="{965FF5DE-B5EE-3B44-8A6D-D4CC8BB5D7E2}"/>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59EB5F24-CE99-314F-A518-12166DFA3E0B}"/>
                    </a:ext>
                  </a:extLst>
                </p:cNvPr>
                <p:cNvGrpSpPr/>
                <p:nvPr/>
              </p:nvGrpSpPr>
              <p:grpSpPr>
                <a:xfrm>
                  <a:off x="1314169" y="3357764"/>
                  <a:ext cx="135162" cy="166930"/>
                  <a:chOff x="928736" y="3131306"/>
                  <a:chExt cx="135162" cy="166930"/>
                </a:xfrm>
                <a:grpFill/>
              </p:grpSpPr>
              <p:sp>
                <p:nvSpPr>
                  <p:cNvPr id="177" name="Oval 176">
                    <a:extLst>
                      <a:ext uri="{FF2B5EF4-FFF2-40B4-BE49-F238E27FC236}">
                        <a16:creationId xmlns:a16="http://schemas.microsoft.com/office/drawing/2014/main" id="{1B863C8D-5A7C-C347-B3D6-1345AFC1D64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E2067D8A-FD99-B440-B31D-5EBC5D40B72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A75AA72F-F250-4249-89AE-27FF53548B5F}"/>
                    </a:ext>
                  </a:extLst>
                </p:cNvPr>
                <p:cNvGrpSpPr/>
                <p:nvPr/>
              </p:nvGrpSpPr>
              <p:grpSpPr>
                <a:xfrm>
                  <a:off x="1760972" y="3164834"/>
                  <a:ext cx="135162" cy="166930"/>
                  <a:chOff x="928736" y="3131306"/>
                  <a:chExt cx="135162" cy="166930"/>
                </a:xfrm>
                <a:grpFill/>
              </p:grpSpPr>
              <p:sp>
                <p:nvSpPr>
                  <p:cNvPr id="175" name="Oval 174">
                    <a:extLst>
                      <a:ext uri="{FF2B5EF4-FFF2-40B4-BE49-F238E27FC236}">
                        <a16:creationId xmlns:a16="http://schemas.microsoft.com/office/drawing/2014/main" id="{E5D42EF0-0553-AF4C-B777-8CA20C3C7F2C}"/>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1E8F60DA-B9F1-0D4E-B933-3192C6402A51}"/>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06F29A61-4B65-EB40-B339-39703B1B3BF7}"/>
                    </a:ext>
                  </a:extLst>
                </p:cNvPr>
                <p:cNvGrpSpPr/>
                <p:nvPr/>
              </p:nvGrpSpPr>
              <p:grpSpPr>
                <a:xfrm>
                  <a:off x="2146405" y="3391292"/>
                  <a:ext cx="135162" cy="166930"/>
                  <a:chOff x="928736" y="3131306"/>
                  <a:chExt cx="135162" cy="166930"/>
                </a:xfrm>
                <a:grpFill/>
              </p:grpSpPr>
              <p:sp>
                <p:nvSpPr>
                  <p:cNvPr id="173" name="Oval 172">
                    <a:extLst>
                      <a:ext uri="{FF2B5EF4-FFF2-40B4-BE49-F238E27FC236}">
                        <a16:creationId xmlns:a16="http://schemas.microsoft.com/office/drawing/2014/main" id="{EB71C537-6100-484A-A3DB-297B74515C8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D77E6741-234C-574D-AF1C-871C82ABD52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FBE82DFD-5D4F-3246-A2F9-7656CCEBAD0A}"/>
                    </a:ext>
                  </a:extLst>
                </p:cNvPr>
                <p:cNvGrpSpPr/>
                <p:nvPr/>
              </p:nvGrpSpPr>
              <p:grpSpPr>
                <a:xfrm>
                  <a:off x="2584815" y="3147391"/>
                  <a:ext cx="135162" cy="166930"/>
                  <a:chOff x="928736" y="3131306"/>
                  <a:chExt cx="135162" cy="166930"/>
                </a:xfrm>
                <a:grpFill/>
              </p:grpSpPr>
              <p:sp>
                <p:nvSpPr>
                  <p:cNvPr id="171" name="Oval 170">
                    <a:extLst>
                      <a:ext uri="{FF2B5EF4-FFF2-40B4-BE49-F238E27FC236}">
                        <a16:creationId xmlns:a16="http://schemas.microsoft.com/office/drawing/2014/main" id="{831ACA52-BBA5-CA4C-BDB8-0B1BBB2FDA27}"/>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B9AD2FDC-BFF6-254E-A836-71420C76303E}"/>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DBADA218-3979-2D41-AF50-18171D39B928}"/>
                    </a:ext>
                  </a:extLst>
                </p:cNvPr>
                <p:cNvGrpSpPr/>
                <p:nvPr/>
              </p:nvGrpSpPr>
              <p:grpSpPr>
                <a:xfrm>
                  <a:off x="2970248" y="3373849"/>
                  <a:ext cx="135162" cy="166930"/>
                  <a:chOff x="928736" y="3131306"/>
                  <a:chExt cx="135162" cy="166930"/>
                </a:xfrm>
                <a:grpFill/>
              </p:grpSpPr>
              <p:sp>
                <p:nvSpPr>
                  <p:cNvPr id="169" name="Oval 168">
                    <a:extLst>
                      <a:ext uri="{FF2B5EF4-FFF2-40B4-BE49-F238E27FC236}">
                        <a16:creationId xmlns:a16="http://schemas.microsoft.com/office/drawing/2014/main" id="{FA9009ED-2853-704D-A03F-E70728773EE4}"/>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E10A20B-F174-2B44-B231-387B3225EA5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A536F837-927F-CB40-B1A3-70640C2B450A}"/>
                    </a:ext>
                  </a:extLst>
                </p:cNvPr>
                <p:cNvGrpSpPr/>
                <p:nvPr/>
              </p:nvGrpSpPr>
              <p:grpSpPr>
                <a:xfrm>
                  <a:off x="3412251" y="3140897"/>
                  <a:ext cx="135162" cy="166930"/>
                  <a:chOff x="928736" y="3131306"/>
                  <a:chExt cx="135162" cy="166930"/>
                </a:xfrm>
                <a:grpFill/>
              </p:grpSpPr>
              <p:sp>
                <p:nvSpPr>
                  <p:cNvPr id="167" name="Oval 166">
                    <a:extLst>
                      <a:ext uri="{FF2B5EF4-FFF2-40B4-BE49-F238E27FC236}">
                        <a16:creationId xmlns:a16="http://schemas.microsoft.com/office/drawing/2014/main" id="{2A77ED1C-2B26-6B44-B987-4ADF203C759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38384B2E-B63B-D845-808B-F476C31BC49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EAF213AC-706C-E74D-8BB2-D39A7B4D7BDA}"/>
                    </a:ext>
                  </a:extLst>
                </p:cNvPr>
                <p:cNvGrpSpPr/>
                <p:nvPr/>
              </p:nvGrpSpPr>
              <p:grpSpPr>
                <a:xfrm>
                  <a:off x="3797684" y="3367355"/>
                  <a:ext cx="135162" cy="166930"/>
                  <a:chOff x="928736" y="3131306"/>
                  <a:chExt cx="135162" cy="166930"/>
                </a:xfrm>
                <a:grpFill/>
              </p:grpSpPr>
              <p:sp>
                <p:nvSpPr>
                  <p:cNvPr id="165" name="Oval 164">
                    <a:extLst>
                      <a:ext uri="{FF2B5EF4-FFF2-40B4-BE49-F238E27FC236}">
                        <a16:creationId xmlns:a16="http://schemas.microsoft.com/office/drawing/2014/main" id="{0BE765E6-431C-1248-8D04-CC7F312AC23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B7DA604A-2DD2-7C41-84A2-51BB49B9891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EF4D1CC7-E19B-794C-979F-90BF4B2A77EE}"/>
                    </a:ext>
                  </a:extLst>
                </p:cNvPr>
                <p:cNvGrpSpPr/>
                <p:nvPr/>
              </p:nvGrpSpPr>
              <p:grpSpPr>
                <a:xfrm>
                  <a:off x="4244487" y="3174425"/>
                  <a:ext cx="135162" cy="166930"/>
                  <a:chOff x="928736" y="3131306"/>
                  <a:chExt cx="135162" cy="166930"/>
                </a:xfrm>
                <a:grpFill/>
              </p:grpSpPr>
              <p:sp>
                <p:nvSpPr>
                  <p:cNvPr id="163" name="Oval 162">
                    <a:extLst>
                      <a:ext uri="{FF2B5EF4-FFF2-40B4-BE49-F238E27FC236}">
                        <a16:creationId xmlns:a16="http://schemas.microsoft.com/office/drawing/2014/main" id="{E4CD6BE2-5ACD-DD4F-A56D-494FF6FD302D}"/>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759C1A0E-DD27-DA44-BFEE-AD80E9894519}"/>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CB4B9CC8-D534-7347-A9E9-9E983DC8143C}"/>
                    </a:ext>
                  </a:extLst>
                </p:cNvPr>
                <p:cNvGrpSpPr/>
                <p:nvPr/>
              </p:nvGrpSpPr>
              <p:grpSpPr>
                <a:xfrm>
                  <a:off x="4629920" y="3400883"/>
                  <a:ext cx="135162" cy="166930"/>
                  <a:chOff x="928736" y="3131306"/>
                  <a:chExt cx="135162" cy="166930"/>
                </a:xfrm>
                <a:grpFill/>
              </p:grpSpPr>
              <p:sp>
                <p:nvSpPr>
                  <p:cNvPr id="161" name="Oval 160">
                    <a:extLst>
                      <a:ext uri="{FF2B5EF4-FFF2-40B4-BE49-F238E27FC236}">
                        <a16:creationId xmlns:a16="http://schemas.microsoft.com/office/drawing/2014/main" id="{4384DF3A-2EF6-0940-8A18-062AFBDAEC5D}"/>
                      </a:ext>
                    </a:extLst>
                  </p:cNvPr>
                  <p:cNvSpPr/>
                  <p:nvPr/>
                </p:nvSpPr>
                <p:spPr>
                  <a:xfrm flipH="1">
                    <a:off x="928736" y="3131306"/>
                    <a:ext cx="135162" cy="16693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9F73F684-8A21-8A4A-A658-BC08F12331B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4F5ED07B-A178-A84E-AE07-E320241902FD}"/>
                    </a:ext>
                  </a:extLst>
                </p:cNvPr>
                <p:cNvGrpSpPr/>
                <p:nvPr/>
              </p:nvGrpSpPr>
              <p:grpSpPr>
                <a:xfrm>
                  <a:off x="5068330" y="3156982"/>
                  <a:ext cx="135162" cy="166930"/>
                  <a:chOff x="928736" y="3131306"/>
                  <a:chExt cx="135162" cy="166930"/>
                </a:xfrm>
                <a:grpFill/>
              </p:grpSpPr>
              <p:sp>
                <p:nvSpPr>
                  <p:cNvPr id="159" name="Oval 158">
                    <a:extLst>
                      <a:ext uri="{FF2B5EF4-FFF2-40B4-BE49-F238E27FC236}">
                        <a16:creationId xmlns:a16="http://schemas.microsoft.com/office/drawing/2014/main" id="{BA53499F-3A78-8543-ADF2-8B5C388F4EC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CCBC61B3-EFB2-CC42-853F-E215B11B758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469EFDBD-77C3-1F46-AFD2-A933B03A9C64}"/>
                    </a:ext>
                  </a:extLst>
                </p:cNvPr>
                <p:cNvGrpSpPr/>
                <p:nvPr/>
              </p:nvGrpSpPr>
              <p:grpSpPr>
                <a:xfrm>
                  <a:off x="5453763" y="3383440"/>
                  <a:ext cx="135162" cy="166930"/>
                  <a:chOff x="928736" y="3131306"/>
                  <a:chExt cx="135162" cy="166930"/>
                </a:xfrm>
                <a:grpFill/>
              </p:grpSpPr>
              <p:sp>
                <p:nvSpPr>
                  <p:cNvPr id="157" name="Oval 156">
                    <a:extLst>
                      <a:ext uri="{FF2B5EF4-FFF2-40B4-BE49-F238E27FC236}">
                        <a16:creationId xmlns:a16="http://schemas.microsoft.com/office/drawing/2014/main" id="{FADA77A3-AC69-F148-866C-019FE7E425D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C0684CDC-1EBC-3F42-8FF8-51DF486549A0}"/>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01232485-6882-B047-9821-5C5AA1780C05}"/>
                    </a:ext>
                  </a:extLst>
                </p:cNvPr>
                <p:cNvGrpSpPr/>
                <p:nvPr/>
              </p:nvGrpSpPr>
              <p:grpSpPr>
                <a:xfrm>
                  <a:off x="5900168" y="3142266"/>
                  <a:ext cx="135162" cy="166930"/>
                  <a:chOff x="928736" y="3131306"/>
                  <a:chExt cx="135162" cy="166930"/>
                </a:xfrm>
                <a:grpFill/>
              </p:grpSpPr>
              <p:sp>
                <p:nvSpPr>
                  <p:cNvPr id="155" name="Oval 154">
                    <a:extLst>
                      <a:ext uri="{FF2B5EF4-FFF2-40B4-BE49-F238E27FC236}">
                        <a16:creationId xmlns:a16="http://schemas.microsoft.com/office/drawing/2014/main" id="{D5EB873B-4559-2E46-9CB6-479A602B0DD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1B852AFE-8F08-F141-BAFE-C7742160609D}"/>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8DBA5E10-FD96-5D4A-BABA-7B7CB142C38D}"/>
                    </a:ext>
                  </a:extLst>
                </p:cNvPr>
                <p:cNvGrpSpPr/>
                <p:nvPr/>
              </p:nvGrpSpPr>
              <p:grpSpPr>
                <a:xfrm>
                  <a:off x="6285601" y="3368724"/>
                  <a:ext cx="135162" cy="166930"/>
                  <a:chOff x="928736" y="3131306"/>
                  <a:chExt cx="135162" cy="166930"/>
                </a:xfrm>
                <a:grpFill/>
              </p:grpSpPr>
              <p:sp>
                <p:nvSpPr>
                  <p:cNvPr id="153" name="Oval 152">
                    <a:extLst>
                      <a:ext uri="{FF2B5EF4-FFF2-40B4-BE49-F238E27FC236}">
                        <a16:creationId xmlns:a16="http://schemas.microsoft.com/office/drawing/2014/main" id="{16D7128B-DCC6-564B-BE4D-E3EABD0845F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2C5BB10-0DF1-C340-9448-4C1CEDF15CC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C7508B31-525C-8149-8D6F-962838911213}"/>
                    </a:ext>
                  </a:extLst>
                </p:cNvPr>
                <p:cNvGrpSpPr/>
                <p:nvPr/>
              </p:nvGrpSpPr>
              <p:grpSpPr>
                <a:xfrm>
                  <a:off x="6732404" y="3175794"/>
                  <a:ext cx="135162" cy="166930"/>
                  <a:chOff x="928736" y="3131306"/>
                  <a:chExt cx="135162" cy="166930"/>
                </a:xfrm>
                <a:grpFill/>
              </p:grpSpPr>
              <p:sp>
                <p:nvSpPr>
                  <p:cNvPr id="151" name="Oval 150">
                    <a:extLst>
                      <a:ext uri="{FF2B5EF4-FFF2-40B4-BE49-F238E27FC236}">
                        <a16:creationId xmlns:a16="http://schemas.microsoft.com/office/drawing/2014/main" id="{F20C9BF3-08AB-5846-AD5D-70F2E31E7F5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F4F889AE-2C44-2343-BF81-23018585C43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D065D447-8F69-FA43-8454-3E70D17DC0A8}"/>
                    </a:ext>
                  </a:extLst>
                </p:cNvPr>
                <p:cNvGrpSpPr/>
                <p:nvPr/>
              </p:nvGrpSpPr>
              <p:grpSpPr>
                <a:xfrm>
                  <a:off x="7117837" y="3402252"/>
                  <a:ext cx="135162" cy="166930"/>
                  <a:chOff x="928736" y="3131306"/>
                  <a:chExt cx="135162" cy="166930"/>
                </a:xfrm>
                <a:grpFill/>
              </p:grpSpPr>
              <p:sp>
                <p:nvSpPr>
                  <p:cNvPr id="149" name="Oval 148">
                    <a:extLst>
                      <a:ext uri="{FF2B5EF4-FFF2-40B4-BE49-F238E27FC236}">
                        <a16:creationId xmlns:a16="http://schemas.microsoft.com/office/drawing/2014/main" id="{9213807F-5056-494C-9729-B5647FE40D1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FE5FF12D-62B5-AA4D-B78E-F108AD0DC73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B88B5E43-CC42-2B42-B39A-279F51171C9D}"/>
                    </a:ext>
                  </a:extLst>
                </p:cNvPr>
                <p:cNvGrpSpPr/>
                <p:nvPr/>
              </p:nvGrpSpPr>
              <p:grpSpPr>
                <a:xfrm>
                  <a:off x="7556247" y="3158351"/>
                  <a:ext cx="135162" cy="166930"/>
                  <a:chOff x="928736" y="3131306"/>
                  <a:chExt cx="135162" cy="166930"/>
                </a:xfrm>
                <a:grpFill/>
              </p:grpSpPr>
              <p:sp>
                <p:nvSpPr>
                  <p:cNvPr id="147" name="Oval 146">
                    <a:extLst>
                      <a:ext uri="{FF2B5EF4-FFF2-40B4-BE49-F238E27FC236}">
                        <a16:creationId xmlns:a16="http://schemas.microsoft.com/office/drawing/2014/main" id="{49916DE5-7B38-8044-AE82-049FCDCFFCE6}"/>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CA981E26-006F-F747-B235-8FF93926159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6C9E5F42-3DE6-C24A-9B36-5ECA287C65B9}"/>
                  </a:ext>
                </a:extLst>
              </p:cNvPr>
              <p:cNvGrpSpPr/>
              <p:nvPr/>
            </p:nvGrpSpPr>
            <p:grpSpPr>
              <a:xfrm>
                <a:off x="228685" y="3738580"/>
                <a:ext cx="2548437" cy="286969"/>
                <a:chOff x="998049" y="2965738"/>
                <a:chExt cx="7042629" cy="781735"/>
              </a:xfrm>
              <a:solidFill>
                <a:schemeClr val="bg1">
                  <a:lumMod val="85000"/>
                </a:schemeClr>
              </a:solidFill>
            </p:grpSpPr>
            <p:sp>
              <p:nvSpPr>
                <p:cNvPr id="51" name="Isosceles Triangle 12">
                  <a:extLst>
                    <a:ext uri="{FF2B5EF4-FFF2-40B4-BE49-F238E27FC236}">
                      <a16:creationId xmlns:a16="http://schemas.microsoft.com/office/drawing/2014/main" id="{3B753F5C-2E74-D948-A065-0729A4064972}"/>
                    </a:ext>
                  </a:extLst>
                </p:cNvPr>
                <p:cNvSpPr/>
                <p:nvPr/>
              </p:nvSpPr>
              <p:spPr>
                <a:xfrm>
                  <a:off x="998049"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Isosceles Triangle 13">
                  <a:extLst>
                    <a:ext uri="{FF2B5EF4-FFF2-40B4-BE49-F238E27FC236}">
                      <a16:creationId xmlns:a16="http://schemas.microsoft.com/office/drawing/2014/main" id="{0AAA7CD0-5E5F-8F49-98F8-FC9B9DB431E9}"/>
                    </a:ext>
                  </a:extLst>
                </p:cNvPr>
                <p:cNvSpPr/>
                <p:nvPr/>
              </p:nvSpPr>
              <p:spPr>
                <a:xfrm rot="10800000">
                  <a:off x="1409971"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Isosceles Triangle 14">
                  <a:extLst>
                    <a:ext uri="{FF2B5EF4-FFF2-40B4-BE49-F238E27FC236}">
                      <a16:creationId xmlns:a16="http://schemas.microsoft.com/office/drawing/2014/main" id="{1067F123-34DE-3044-8EC7-04BFDBE9E1DF}"/>
                    </a:ext>
                  </a:extLst>
                </p:cNvPr>
                <p:cNvSpPr/>
                <p:nvPr/>
              </p:nvSpPr>
              <p:spPr>
                <a:xfrm>
                  <a:off x="1828553"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Isosceles Triangle 15">
                  <a:extLst>
                    <a:ext uri="{FF2B5EF4-FFF2-40B4-BE49-F238E27FC236}">
                      <a16:creationId xmlns:a16="http://schemas.microsoft.com/office/drawing/2014/main" id="{0CF39730-B8E3-FD48-8959-3CCD4782D510}"/>
                    </a:ext>
                  </a:extLst>
                </p:cNvPr>
                <p:cNvSpPr/>
                <p:nvPr/>
              </p:nvSpPr>
              <p:spPr>
                <a:xfrm rot="10800000">
                  <a:off x="2240474" y="2965738"/>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Isosceles Triangle 16">
                  <a:extLst>
                    <a:ext uri="{FF2B5EF4-FFF2-40B4-BE49-F238E27FC236}">
                      <a16:creationId xmlns:a16="http://schemas.microsoft.com/office/drawing/2014/main" id="{1D3DC255-C4BF-EA48-802C-AB3ED94970C7}"/>
                    </a:ext>
                  </a:extLst>
                </p:cNvPr>
                <p:cNvSpPr/>
                <p:nvPr/>
              </p:nvSpPr>
              <p:spPr>
                <a:xfrm>
                  <a:off x="2659056"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Isosceles Triangle 17">
                  <a:extLst>
                    <a:ext uri="{FF2B5EF4-FFF2-40B4-BE49-F238E27FC236}">
                      <a16:creationId xmlns:a16="http://schemas.microsoft.com/office/drawing/2014/main" id="{94DBBEEE-525F-9A48-B137-B7B4A1A80A10}"/>
                    </a:ext>
                  </a:extLst>
                </p:cNvPr>
                <p:cNvSpPr/>
                <p:nvPr/>
              </p:nvSpPr>
              <p:spPr>
                <a:xfrm rot="10800000">
                  <a:off x="3070978"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Isosceles Triangle 18">
                  <a:extLst>
                    <a:ext uri="{FF2B5EF4-FFF2-40B4-BE49-F238E27FC236}">
                      <a16:creationId xmlns:a16="http://schemas.microsoft.com/office/drawing/2014/main" id="{0C59F347-BD9A-AB4A-A399-C3C181F97EC1}"/>
                    </a:ext>
                  </a:extLst>
                </p:cNvPr>
                <p:cNvSpPr/>
                <p:nvPr/>
              </p:nvSpPr>
              <p:spPr>
                <a:xfrm>
                  <a:off x="3489560"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Isosceles Triangle 19">
                  <a:extLst>
                    <a:ext uri="{FF2B5EF4-FFF2-40B4-BE49-F238E27FC236}">
                      <a16:creationId xmlns:a16="http://schemas.microsoft.com/office/drawing/2014/main" id="{38D7CD52-E66A-0749-BB0D-25B059A7605E}"/>
                    </a:ext>
                  </a:extLst>
                </p:cNvPr>
                <p:cNvSpPr/>
                <p:nvPr/>
              </p:nvSpPr>
              <p:spPr>
                <a:xfrm rot="10800000">
                  <a:off x="3901481" y="2965739"/>
                  <a:ext cx="823843" cy="771716"/>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Isosceles Triangle 20">
                  <a:extLst>
                    <a:ext uri="{FF2B5EF4-FFF2-40B4-BE49-F238E27FC236}">
                      <a16:creationId xmlns:a16="http://schemas.microsoft.com/office/drawing/2014/main" id="{837F9528-7E53-4943-9C72-074EC6BA0EC3}"/>
                    </a:ext>
                  </a:extLst>
                </p:cNvPr>
                <p:cNvSpPr/>
                <p:nvPr/>
              </p:nvSpPr>
              <p:spPr>
                <a:xfrm>
                  <a:off x="4313403"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Isosceles Triangle 21">
                  <a:extLst>
                    <a:ext uri="{FF2B5EF4-FFF2-40B4-BE49-F238E27FC236}">
                      <a16:creationId xmlns:a16="http://schemas.microsoft.com/office/drawing/2014/main" id="{22824468-CD2D-3240-926F-2C9DA7BB3B81}"/>
                    </a:ext>
                  </a:extLst>
                </p:cNvPr>
                <p:cNvSpPr/>
                <p:nvPr/>
              </p:nvSpPr>
              <p:spPr>
                <a:xfrm rot="10800000">
                  <a:off x="4725325"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22">
                  <a:extLst>
                    <a:ext uri="{FF2B5EF4-FFF2-40B4-BE49-F238E27FC236}">
                      <a16:creationId xmlns:a16="http://schemas.microsoft.com/office/drawing/2014/main" id="{8C555C0C-B00F-D140-8AE6-5EFEDC3C9D26}"/>
                    </a:ext>
                  </a:extLst>
                </p:cNvPr>
                <p:cNvSpPr/>
                <p:nvPr/>
              </p:nvSpPr>
              <p:spPr>
                <a:xfrm>
                  <a:off x="5143906"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Isosceles Triangle 23">
                  <a:extLst>
                    <a:ext uri="{FF2B5EF4-FFF2-40B4-BE49-F238E27FC236}">
                      <a16:creationId xmlns:a16="http://schemas.microsoft.com/office/drawing/2014/main" id="{E8A4A52F-CAB5-E34E-8394-0540B73D8996}"/>
                    </a:ext>
                  </a:extLst>
                </p:cNvPr>
                <p:cNvSpPr/>
                <p:nvPr/>
              </p:nvSpPr>
              <p:spPr>
                <a:xfrm rot="10800000">
                  <a:off x="5555828" y="2975757"/>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Isosceles Triangle 24">
                  <a:extLst>
                    <a:ext uri="{FF2B5EF4-FFF2-40B4-BE49-F238E27FC236}">
                      <a16:creationId xmlns:a16="http://schemas.microsoft.com/office/drawing/2014/main" id="{CFE75C22-033A-DC48-BEDB-84399CF937CD}"/>
                    </a:ext>
                  </a:extLst>
                </p:cNvPr>
                <p:cNvSpPr/>
                <p:nvPr/>
              </p:nvSpPr>
              <p:spPr>
                <a:xfrm>
                  <a:off x="5974410"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25">
                  <a:extLst>
                    <a:ext uri="{FF2B5EF4-FFF2-40B4-BE49-F238E27FC236}">
                      <a16:creationId xmlns:a16="http://schemas.microsoft.com/office/drawing/2014/main" id="{F6EDD920-154F-994E-8EBB-6191362E4D10}"/>
                    </a:ext>
                  </a:extLst>
                </p:cNvPr>
                <p:cNvSpPr/>
                <p:nvPr/>
              </p:nvSpPr>
              <p:spPr>
                <a:xfrm rot="10800000">
                  <a:off x="6386331"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26">
                  <a:extLst>
                    <a:ext uri="{FF2B5EF4-FFF2-40B4-BE49-F238E27FC236}">
                      <a16:creationId xmlns:a16="http://schemas.microsoft.com/office/drawing/2014/main" id="{2BFF1716-DB16-7447-A49A-6B8D22AB3B05}"/>
                    </a:ext>
                  </a:extLst>
                </p:cNvPr>
                <p:cNvSpPr/>
                <p:nvPr/>
              </p:nvSpPr>
              <p:spPr>
                <a:xfrm>
                  <a:off x="6804913"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27">
                  <a:extLst>
                    <a:ext uri="{FF2B5EF4-FFF2-40B4-BE49-F238E27FC236}">
                      <a16:creationId xmlns:a16="http://schemas.microsoft.com/office/drawing/2014/main" id="{8C056160-A430-644E-963E-CD9CD3150456}"/>
                    </a:ext>
                  </a:extLst>
                </p:cNvPr>
                <p:cNvSpPr/>
                <p:nvPr/>
              </p:nvSpPr>
              <p:spPr>
                <a:xfrm rot="10800000">
                  <a:off x="7216835" y="2975758"/>
                  <a:ext cx="823843" cy="771715"/>
                </a:xfrm>
                <a:prstGeom prst="triangle">
                  <a:avLst/>
                </a:prstGeom>
                <a:grp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5AE996CE-A315-904C-8D3E-FBE8BD7C17B2}"/>
                    </a:ext>
                  </a:extLst>
                </p:cNvPr>
                <p:cNvGrpSpPr/>
                <p:nvPr/>
              </p:nvGrpSpPr>
              <p:grpSpPr>
                <a:xfrm>
                  <a:off x="1314169" y="3357764"/>
                  <a:ext cx="135162" cy="166930"/>
                  <a:chOff x="928736" y="3131306"/>
                  <a:chExt cx="135162" cy="166930"/>
                </a:xfrm>
                <a:grpFill/>
              </p:grpSpPr>
              <p:sp>
                <p:nvSpPr>
                  <p:cNvPr id="113" name="Oval 112">
                    <a:extLst>
                      <a:ext uri="{FF2B5EF4-FFF2-40B4-BE49-F238E27FC236}">
                        <a16:creationId xmlns:a16="http://schemas.microsoft.com/office/drawing/2014/main" id="{C128C669-D6BD-7344-B413-556A6F941BB9}"/>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B3BEDE4-4ECA-3D41-AFC3-E00C1160E4E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FD62FDFA-27F8-F346-8E64-3B915A88F152}"/>
                    </a:ext>
                  </a:extLst>
                </p:cNvPr>
                <p:cNvGrpSpPr/>
                <p:nvPr/>
              </p:nvGrpSpPr>
              <p:grpSpPr>
                <a:xfrm>
                  <a:off x="1760972" y="3164834"/>
                  <a:ext cx="135162" cy="166930"/>
                  <a:chOff x="928736" y="3131306"/>
                  <a:chExt cx="135162" cy="166930"/>
                </a:xfrm>
                <a:grpFill/>
              </p:grpSpPr>
              <p:sp>
                <p:nvSpPr>
                  <p:cNvPr id="111" name="Oval 110">
                    <a:extLst>
                      <a:ext uri="{FF2B5EF4-FFF2-40B4-BE49-F238E27FC236}">
                        <a16:creationId xmlns:a16="http://schemas.microsoft.com/office/drawing/2014/main" id="{3457EB1C-4A34-744F-9DCA-0805859C7888}"/>
                      </a:ext>
                    </a:extLst>
                  </p:cNvPr>
                  <p:cNvSpPr/>
                  <p:nvPr/>
                </p:nvSpPr>
                <p:spPr>
                  <a:xfrm flipH="1">
                    <a:off x="928736" y="3131306"/>
                    <a:ext cx="135162" cy="166930"/>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AC220B67-499F-2147-A740-5A4F97C3F53D}"/>
                      </a:ext>
                    </a:extLst>
                  </p:cNvPr>
                  <p:cNvSpPr/>
                  <p:nvPr/>
                </p:nvSpPr>
                <p:spPr>
                  <a:xfrm flipH="1">
                    <a:off x="952046" y="3164834"/>
                    <a:ext cx="92318" cy="103650"/>
                  </a:xfrm>
                  <a:prstGeom prst="ellipse">
                    <a:avLst/>
                  </a:prstGeom>
                  <a:solidFill>
                    <a:schemeClr val="accent3">
                      <a:lumMod val="5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9CB90B79-0D4F-B74A-B032-764F27BFA4E5}"/>
                    </a:ext>
                  </a:extLst>
                </p:cNvPr>
                <p:cNvGrpSpPr/>
                <p:nvPr/>
              </p:nvGrpSpPr>
              <p:grpSpPr>
                <a:xfrm>
                  <a:off x="2146405" y="3391292"/>
                  <a:ext cx="135162" cy="166930"/>
                  <a:chOff x="928736" y="3131306"/>
                  <a:chExt cx="135162" cy="166930"/>
                </a:xfrm>
                <a:grpFill/>
              </p:grpSpPr>
              <p:sp>
                <p:nvSpPr>
                  <p:cNvPr id="109" name="Oval 108">
                    <a:extLst>
                      <a:ext uri="{FF2B5EF4-FFF2-40B4-BE49-F238E27FC236}">
                        <a16:creationId xmlns:a16="http://schemas.microsoft.com/office/drawing/2014/main" id="{2849236C-77EC-0942-89D6-40BA7C3E36E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421E7170-FFE1-ED4B-9C15-90B42A82673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F75141C9-7D07-EC41-875D-23A49D5CC09C}"/>
                    </a:ext>
                  </a:extLst>
                </p:cNvPr>
                <p:cNvGrpSpPr/>
                <p:nvPr/>
              </p:nvGrpSpPr>
              <p:grpSpPr>
                <a:xfrm>
                  <a:off x="2584815" y="3147391"/>
                  <a:ext cx="135162" cy="166930"/>
                  <a:chOff x="928736" y="3131306"/>
                  <a:chExt cx="135162" cy="166930"/>
                </a:xfrm>
                <a:grpFill/>
              </p:grpSpPr>
              <p:sp>
                <p:nvSpPr>
                  <p:cNvPr id="107" name="Oval 106">
                    <a:extLst>
                      <a:ext uri="{FF2B5EF4-FFF2-40B4-BE49-F238E27FC236}">
                        <a16:creationId xmlns:a16="http://schemas.microsoft.com/office/drawing/2014/main" id="{C69F03C3-1DEC-5645-9838-1CA8F51404A5}"/>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883859-9AC2-BF49-88F7-811CF45192A2}"/>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F6882D4C-FFF8-F04C-9034-2D0F7054CC04}"/>
                    </a:ext>
                  </a:extLst>
                </p:cNvPr>
                <p:cNvGrpSpPr/>
                <p:nvPr/>
              </p:nvGrpSpPr>
              <p:grpSpPr>
                <a:xfrm>
                  <a:off x="2970248" y="3373849"/>
                  <a:ext cx="135162" cy="166930"/>
                  <a:chOff x="928736" y="3131306"/>
                  <a:chExt cx="135162" cy="166930"/>
                </a:xfrm>
                <a:grpFill/>
              </p:grpSpPr>
              <p:sp>
                <p:nvSpPr>
                  <p:cNvPr id="105" name="Oval 104">
                    <a:extLst>
                      <a:ext uri="{FF2B5EF4-FFF2-40B4-BE49-F238E27FC236}">
                        <a16:creationId xmlns:a16="http://schemas.microsoft.com/office/drawing/2014/main" id="{637D66C6-C97E-2C4F-851F-F5BA27DA8E4A}"/>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01CC0C3A-3ABB-2C42-99C8-975116553835}"/>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3154192B-5055-1347-9F60-6B96714F7001}"/>
                    </a:ext>
                  </a:extLst>
                </p:cNvPr>
                <p:cNvGrpSpPr/>
                <p:nvPr/>
              </p:nvGrpSpPr>
              <p:grpSpPr>
                <a:xfrm>
                  <a:off x="3412251" y="3140897"/>
                  <a:ext cx="135162" cy="166930"/>
                  <a:chOff x="928736" y="3131306"/>
                  <a:chExt cx="135162" cy="166930"/>
                </a:xfrm>
                <a:grpFill/>
              </p:grpSpPr>
              <p:sp>
                <p:nvSpPr>
                  <p:cNvPr id="103" name="Oval 102">
                    <a:extLst>
                      <a:ext uri="{FF2B5EF4-FFF2-40B4-BE49-F238E27FC236}">
                        <a16:creationId xmlns:a16="http://schemas.microsoft.com/office/drawing/2014/main" id="{07DA6B3D-FBF8-9942-8DC6-890FF66C0F1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9E72A44A-5BBF-B34C-88AA-5A52EA02AFD7}"/>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10B595BB-96DD-4042-8CEA-8A1934C84557}"/>
                    </a:ext>
                  </a:extLst>
                </p:cNvPr>
                <p:cNvGrpSpPr/>
                <p:nvPr/>
              </p:nvGrpSpPr>
              <p:grpSpPr>
                <a:xfrm>
                  <a:off x="3797684" y="3367355"/>
                  <a:ext cx="135162" cy="166930"/>
                  <a:chOff x="928736" y="3131306"/>
                  <a:chExt cx="135162" cy="166930"/>
                </a:xfrm>
                <a:grpFill/>
              </p:grpSpPr>
              <p:sp>
                <p:nvSpPr>
                  <p:cNvPr id="101" name="Oval 100">
                    <a:extLst>
                      <a:ext uri="{FF2B5EF4-FFF2-40B4-BE49-F238E27FC236}">
                        <a16:creationId xmlns:a16="http://schemas.microsoft.com/office/drawing/2014/main" id="{FAB96115-FEF8-FC41-85FF-C148E63E80D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555A55C-8477-9944-8B88-A3A6A9E689D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B9897099-6B02-964D-A615-5A48EE3022C6}"/>
                    </a:ext>
                  </a:extLst>
                </p:cNvPr>
                <p:cNvGrpSpPr/>
                <p:nvPr/>
              </p:nvGrpSpPr>
              <p:grpSpPr>
                <a:xfrm>
                  <a:off x="4244487" y="3174425"/>
                  <a:ext cx="135162" cy="166930"/>
                  <a:chOff x="928736" y="3131306"/>
                  <a:chExt cx="135162" cy="166930"/>
                </a:xfrm>
                <a:grpFill/>
              </p:grpSpPr>
              <p:sp>
                <p:nvSpPr>
                  <p:cNvPr id="99" name="Oval 98">
                    <a:extLst>
                      <a:ext uri="{FF2B5EF4-FFF2-40B4-BE49-F238E27FC236}">
                        <a16:creationId xmlns:a16="http://schemas.microsoft.com/office/drawing/2014/main" id="{F6C6559A-08F3-F447-BAA3-883C596AC65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AACBB4D-5626-E14B-B964-3E9D474BC8F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2FD96FA-31DE-0047-9674-675F4E1816CB}"/>
                    </a:ext>
                  </a:extLst>
                </p:cNvPr>
                <p:cNvGrpSpPr/>
                <p:nvPr/>
              </p:nvGrpSpPr>
              <p:grpSpPr>
                <a:xfrm>
                  <a:off x="4629920" y="3400883"/>
                  <a:ext cx="135162" cy="166930"/>
                  <a:chOff x="928736" y="3131306"/>
                  <a:chExt cx="135162" cy="166930"/>
                </a:xfrm>
                <a:grpFill/>
              </p:grpSpPr>
              <p:sp>
                <p:nvSpPr>
                  <p:cNvPr id="97" name="Oval 96">
                    <a:extLst>
                      <a:ext uri="{FF2B5EF4-FFF2-40B4-BE49-F238E27FC236}">
                        <a16:creationId xmlns:a16="http://schemas.microsoft.com/office/drawing/2014/main" id="{D7E188F7-2EC5-D64F-93E0-43568A33F7D0}"/>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27D8549F-A5A5-A745-82F2-1F6F0FD740D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2EBDE068-7C0E-1741-A377-FAEE843A58BA}"/>
                    </a:ext>
                  </a:extLst>
                </p:cNvPr>
                <p:cNvGrpSpPr/>
                <p:nvPr/>
              </p:nvGrpSpPr>
              <p:grpSpPr>
                <a:xfrm>
                  <a:off x="5068330" y="3156982"/>
                  <a:ext cx="135162" cy="166930"/>
                  <a:chOff x="928736" y="3131306"/>
                  <a:chExt cx="135162" cy="166930"/>
                </a:xfrm>
                <a:grpFill/>
              </p:grpSpPr>
              <p:sp>
                <p:nvSpPr>
                  <p:cNvPr id="95" name="Oval 94">
                    <a:extLst>
                      <a:ext uri="{FF2B5EF4-FFF2-40B4-BE49-F238E27FC236}">
                        <a16:creationId xmlns:a16="http://schemas.microsoft.com/office/drawing/2014/main" id="{12D6192E-E4E5-E842-896C-E0C97ACECBE3}"/>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DB59B9B-E2FC-AB4F-9F1C-B4791F189638}"/>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65C8F896-C018-0D42-9DF3-3FD92D03172F}"/>
                    </a:ext>
                  </a:extLst>
                </p:cNvPr>
                <p:cNvGrpSpPr/>
                <p:nvPr/>
              </p:nvGrpSpPr>
              <p:grpSpPr>
                <a:xfrm>
                  <a:off x="5453763" y="3383440"/>
                  <a:ext cx="135162" cy="166930"/>
                  <a:chOff x="928736" y="3131306"/>
                  <a:chExt cx="135162" cy="166930"/>
                </a:xfrm>
                <a:grpFill/>
              </p:grpSpPr>
              <p:sp>
                <p:nvSpPr>
                  <p:cNvPr id="93" name="Oval 92">
                    <a:extLst>
                      <a:ext uri="{FF2B5EF4-FFF2-40B4-BE49-F238E27FC236}">
                        <a16:creationId xmlns:a16="http://schemas.microsoft.com/office/drawing/2014/main" id="{6D709800-6361-0C4A-ABFD-8A63DE099ACE}"/>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9ED42944-714E-0D46-B4D0-44C87E8B5C4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FFE0EC22-543E-2D45-878B-7909FB6C6407}"/>
                    </a:ext>
                  </a:extLst>
                </p:cNvPr>
                <p:cNvGrpSpPr/>
                <p:nvPr/>
              </p:nvGrpSpPr>
              <p:grpSpPr>
                <a:xfrm>
                  <a:off x="5900168" y="3142266"/>
                  <a:ext cx="135162" cy="166930"/>
                  <a:chOff x="928736" y="3131306"/>
                  <a:chExt cx="135162" cy="166930"/>
                </a:xfrm>
                <a:grpFill/>
              </p:grpSpPr>
              <p:sp>
                <p:nvSpPr>
                  <p:cNvPr id="91" name="Oval 90">
                    <a:extLst>
                      <a:ext uri="{FF2B5EF4-FFF2-40B4-BE49-F238E27FC236}">
                        <a16:creationId xmlns:a16="http://schemas.microsoft.com/office/drawing/2014/main" id="{F7542F66-1F5E-6844-8970-0B76572031DF}"/>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2EF71321-3C27-5C4A-91D0-DC6DEFE2B85F}"/>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17479037-F344-E640-8F9E-8064B22F02EF}"/>
                    </a:ext>
                  </a:extLst>
                </p:cNvPr>
                <p:cNvGrpSpPr/>
                <p:nvPr/>
              </p:nvGrpSpPr>
              <p:grpSpPr>
                <a:xfrm>
                  <a:off x="6285601" y="3368724"/>
                  <a:ext cx="135162" cy="166930"/>
                  <a:chOff x="928736" y="3131306"/>
                  <a:chExt cx="135162" cy="166930"/>
                </a:xfrm>
                <a:grpFill/>
              </p:grpSpPr>
              <p:sp>
                <p:nvSpPr>
                  <p:cNvPr id="89" name="Oval 88">
                    <a:extLst>
                      <a:ext uri="{FF2B5EF4-FFF2-40B4-BE49-F238E27FC236}">
                        <a16:creationId xmlns:a16="http://schemas.microsoft.com/office/drawing/2014/main" id="{77946747-268C-C942-9C0E-645D109EBFEB}"/>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18463826-A377-F248-8DE3-47CD2614C7EA}"/>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0B26FAFF-D29A-B74E-ADAD-D335547010B3}"/>
                    </a:ext>
                  </a:extLst>
                </p:cNvPr>
                <p:cNvGrpSpPr/>
                <p:nvPr/>
              </p:nvGrpSpPr>
              <p:grpSpPr>
                <a:xfrm>
                  <a:off x="6732404" y="3175794"/>
                  <a:ext cx="135162" cy="166930"/>
                  <a:chOff x="928736" y="3131306"/>
                  <a:chExt cx="135162" cy="166930"/>
                </a:xfrm>
                <a:grpFill/>
              </p:grpSpPr>
              <p:sp>
                <p:nvSpPr>
                  <p:cNvPr id="87" name="Oval 86">
                    <a:extLst>
                      <a:ext uri="{FF2B5EF4-FFF2-40B4-BE49-F238E27FC236}">
                        <a16:creationId xmlns:a16="http://schemas.microsoft.com/office/drawing/2014/main" id="{C48C8E1C-AA35-5F4A-A516-3C64BE8A8AF1}"/>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F47AE84-BA4E-6342-8484-FCE6254C3BF4}"/>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3604E858-D196-2140-B3B7-A75A9130EE5F}"/>
                    </a:ext>
                  </a:extLst>
                </p:cNvPr>
                <p:cNvGrpSpPr/>
                <p:nvPr/>
              </p:nvGrpSpPr>
              <p:grpSpPr>
                <a:xfrm>
                  <a:off x="7117837" y="3402252"/>
                  <a:ext cx="135162" cy="166930"/>
                  <a:chOff x="928736" y="3131306"/>
                  <a:chExt cx="135162" cy="166930"/>
                </a:xfrm>
                <a:grpFill/>
              </p:grpSpPr>
              <p:sp>
                <p:nvSpPr>
                  <p:cNvPr id="85" name="Oval 84">
                    <a:extLst>
                      <a:ext uri="{FF2B5EF4-FFF2-40B4-BE49-F238E27FC236}">
                        <a16:creationId xmlns:a16="http://schemas.microsoft.com/office/drawing/2014/main" id="{E242F575-DB7F-D446-BF8D-DBA26D780C08}"/>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CB41619-2ED7-9E41-B87E-B7F64E19503C}"/>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55262EB7-27D6-624B-80BB-6528115A6C86}"/>
                    </a:ext>
                  </a:extLst>
                </p:cNvPr>
                <p:cNvGrpSpPr/>
                <p:nvPr/>
              </p:nvGrpSpPr>
              <p:grpSpPr>
                <a:xfrm>
                  <a:off x="7556247" y="3158351"/>
                  <a:ext cx="135162" cy="166930"/>
                  <a:chOff x="928736" y="3131306"/>
                  <a:chExt cx="135162" cy="166930"/>
                </a:xfrm>
                <a:grpFill/>
              </p:grpSpPr>
              <p:sp>
                <p:nvSpPr>
                  <p:cNvPr id="83" name="Oval 82">
                    <a:extLst>
                      <a:ext uri="{FF2B5EF4-FFF2-40B4-BE49-F238E27FC236}">
                        <a16:creationId xmlns:a16="http://schemas.microsoft.com/office/drawing/2014/main" id="{D09A36AB-1F8E-2A44-B226-30777FCC7C02}"/>
                      </a:ext>
                    </a:extLst>
                  </p:cNvPr>
                  <p:cNvSpPr/>
                  <p:nvPr/>
                </p:nvSpPr>
                <p:spPr>
                  <a:xfrm flipH="1">
                    <a:off x="928736" y="3131306"/>
                    <a:ext cx="135162" cy="16693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48343CF-FC6F-5E42-920A-2DDB4A4BD466}"/>
                      </a:ext>
                    </a:extLst>
                  </p:cNvPr>
                  <p:cNvSpPr/>
                  <p:nvPr/>
                </p:nvSpPr>
                <p:spPr>
                  <a:xfrm flipH="1">
                    <a:off x="952046" y="3164834"/>
                    <a:ext cx="92318" cy="103650"/>
                  </a:xfrm>
                  <a:prstGeom prst="ellipse">
                    <a:avLst/>
                  </a:prstGeom>
                  <a:grp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3" name="Freeform 42">
                <a:extLst>
                  <a:ext uri="{FF2B5EF4-FFF2-40B4-BE49-F238E27FC236}">
                    <a16:creationId xmlns:a16="http://schemas.microsoft.com/office/drawing/2014/main" id="{BEAE742D-7863-8244-863B-7758A9BFF1D5}"/>
                  </a:ext>
                </a:extLst>
              </p:cNvPr>
              <p:cNvSpPr/>
              <p:nvPr/>
            </p:nvSpPr>
            <p:spPr>
              <a:xfrm>
                <a:off x="362479" y="98438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Freeform 43">
                <a:extLst>
                  <a:ext uri="{FF2B5EF4-FFF2-40B4-BE49-F238E27FC236}">
                    <a16:creationId xmlns:a16="http://schemas.microsoft.com/office/drawing/2014/main" id="{2377A106-185C-D242-9CE5-08B0CA1D33E5}"/>
                  </a:ext>
                </a:extLst>
              </p:cNvPr>
              <p:cNvSpPr/>
              <p:nvPr/>
            </p:nvSpPr>
            <p:spPr>
              <a:xfrm>
                <a:off x="665101" y="966618"/>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Freeform 44">
                <a:extLst>
                  <a:ext uri="{FF2B5EF4-FFF2-40B4-BE49-F238E27FC236}">
                    <a16:creationId xmlns:a16="http://schemas.microsoft.com/office/drawing/2014/main" id="{6F85B2AC-E08D-6642-9F1B-8521B28F5B6E}"/>
                  </a:ext>
                </a:extLst>
              </p:cNvPr>
              <p:cNvSpPr/>
              <p:nvPr/>
            </p:nvSpPr>
            <p:spPr>
              <a:xfrm>
                <a:off x="969148" y="969273"/>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Freeform 45">
                <a:extLst>
                  <a:ext uri="{FF2B5EF4-FFF2-40B4-BE49-F238E27FC236}">
                    <a16:creationId xmlns:a16="http://schemas.microsoft.com/office/drawing/2014/main" id="{0F911741-7E8C-2748-9DD9-72433927EB40}"/>
                  </a:ext>
                </a:extLst>
              </p:cNvPr>
              <p:cNvSpPr/>
              <p:nvPr/>
            </p:nvSpPr>
            <p:spPr>
              <a:xfrm>
                <a:off x="1287248" y="961169"/>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Freeform 46">
                <a:extLst>
                  <a:ext uri="{FF2B5EF4-FFF2-40B4-BE49-F238E27FC236}">
                    <a16:creationId xmlns:a16="http://schemas.microsoft.com/office/drawing/2014/main" id="{8744C699-E454-304D-8472-1E3EBEBF9CF5}"/>
                  </a:ext>
                </a:extLst>
              </p:cNvPr>
              <p:cNvSpPr/>
              <p:nvPr/>
            </p:nvSpPr>
            <p:spPr>
              <a:xfrm>
                <a:off x="1583546"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C9CC6F90-3E69-4546-BD1E-A55488CD1570}"/>
                  </a:ext>
                </a:extLst>
              </p:cNvPr>
              <p:cNvSpPr/>
              <p:nvPr/>
            </p:nvSpPr>
            <p:spPr>
              <a:xfrm>
                <a:off x="1886169" y="969507"/>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Freeform 48">
                <a:extLst>
                  <a:ext uri="{FF2B5EF4-FFF2-40B4-BE49-F238E27FC236}">
                    <a16:creationId xmlns:a16="http://schemas.microsoft.com/office/drawing/2014/main" id="{F3B53C42-F637-2449-9708-F00B4A7FF773}"/>
                  </a:ext>
                </a:extLst>
              </p:cNvPr>
              <p:cNvSpPr/>
              <p:nvPr/>
            </p:nvSpPr>
            <p:spPr>
              <a:xfrm>
                <a:off x="2189659" y="967946"/>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Freeform 49">
                <a:extLst>
                  <a:ext uri="{FF2B5EF4-FFF2-40B4-BE49-F238E27FC236}">
                    <a16:creationId xmlns:a16="http://schemas.microsoft.com/office/drawing/2014/main" id="{EA58E654-1D27-7247-938A-71B25098A519}"/>
                  </a:ext>
                </a:extLst>
              </p:cNvPr>
              <p:cNvSpPr/>
              <p:nvPr/>
            </p:nvSpPr>
            <p:spPr>
              <a:xfrm>
                <a:off x="2492282" y="959842"/>
                <a:ext cx="2138088" cy="2775639"/>
              </a:xfrm>
              <a:custGeom>
                <a:avLst/>
                <a:gdLst>
                  <a:gd name="connsiteX0" fmla="*/ 0 w 3135085"/>
                  <a:gd name="connsiteY0" fmla="*/ 3248297 h 3274423"/>
                  <a:gd name="connsiteX1" fmla="*/ 2699657 w 3135085"/>
                  <a:gd name="connsiteY1" fmla="*/ 17417 h 3274423"/>
                  <a:gd name="connsiteX2" fmla="*/ 3135085 w 3135085"/>
                  <a:gd name="connsiteY2" fmla="*/ 0 h 3274423"/>
                  <a:gd name="connsiteX3" fmla="*/ 435428 w 3135085"/>
                  <a:gd name="connsiteY3" fmla="*/ 3274423 h 3274423"/>
                  <a:gd name="connsiteX4" fmla="*/ 0 w 3135085"/>
                  <a:gd name="connsiteY4" fmla="*/ 3248297 h 3274423"/>
                  <a:gd name="connsiteX0" fmla="*/ 0 w 3157945"/>
                  <a:gd name="connsiteY0" fmla="*/ 3282587 h 3282587"/>
                  <a:gd name="connsiteX1" fmla="*/ 2722517 w 3157945"/>
                  <a:gd name="connsiteY1" fmla="*/ 17417 h 3282587"/>
                  <a:gd name="connsiteX2" fmla="*/ 3157945 w 3157945"/>
                  <a:gd name="connsiteY2" fmla="*/ 0 h 3282587"/>
                  <a:gd name="connsiteX3" fmla="*/ 458288 w 3157945"/>
                  <a:gd name="connsiteY3" fmla="*/ 3274423 h 3282587"/>
                  <a:gd name="connsiteX4" fmla="*/ 0 w 3157945"/>
                  <a:gd name="connsiteY4" fmla="*/ 3282587 h 32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945" h="3282587">
                    <a:moveTo>
                      <a:pt x="0" y="3282587"/>
                    </a:moveTo>
                    <a:lnTo>
                      <a:pt x="2722517" y="17417"/>
                    </a:lnTo>
                    <a:lnTo>
                      <a:pt x="3157945" y="0"/>
                    </a:lnTo>
                    <a:lnTo>
                      <a:pt x="458288" y="3274423"/>
                    </a:lnTo>
                    <a:lnTo>
                      <a:pt x="0" y="3282587"/>
                    </a:lnTo>
                    <a:close/>
                  </a:path>
                </a:pathLst>
              </a:custGeom>
              <a:solidFill>
                <a:srgbClr val="F2F1E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 name="Straight Arrow Connector 18">
              <a:extLst>
                <a:ext uri="{FF2B5EF4-FFF2-40B4-BE49-F238E27FC236}">
                  <a16:creationId xmlns:a16="http://schemas.microsoft.com/office/drawing/2014/main" id="{9FCAF27D-3DB8-C948-B548-2B1197C254FA}"/>
                </a:ext>
              </a:extLst>
            </p:cNvPr>
            <p:cNvCxnSpPr>
              <a:cxnSpLocks/>
            </p:cNvCxnSpPr>
            <p:nvPr/>
          </p:nvCxnSpPr>
          <p:spPr>
            <a:xfrm flipV="1">
              <a:off x="1931941" y="663970"/>
              <a:ext cx="363797" cy="145606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91293F83-D68F-2F46-8568-2B5FE0512618}"/>
                </a:ext>
              </a:extLst>
            </p:cNvPr>
            <p:cNvSpPr/>
            <p:nvPr/>
          </p:nvSpPr>
          <p:spPr>
            <a:xfrm>
              <a:off x="1190287" y="518119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3FF9ED-F962-244C-8CD3-52A8927DBA7F}"/>
                </a:ext>
              </a:extLst>
            </p:cNvPr>
            <p:cNvSpPr/>
            <p:nvPr/>
          </p:nvSpPr>
          <p:spPr>
            <a:xfrm>
              <a:off x="1075058" y="526669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E2A711-A946-6E4A-8F59-631CE404E0D4}"/>
                </a:ext>
              </a:extLst>
            </p:cNvPr>
            <p:cNvSpPr/>
            <p:nvPr/>
          </p:nvSpPr>
          <p:spPr>
            <a:xfrm>
              <a:off x="1220026" y="479833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A2B884-DB38-424C-8570-B102D77E7BB4}"/>
                </a:ext>
              </a:extLst>
            </p:cNvPr>
            <p:cNvSpPr/>
            <p:nvPr/>
          </p:nvSpPr>
          <p:spPr>
            <a:xfrm>
              <a:off x="1108511" y="4731434"/>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50A6079-C72E-B746-BC25-D416B8079EE0}"/>
                </a:ext>
              </a:extLst>
            </p:cNvPr>
            <p:cNvSpPr/>
            <p:nvPr/>
          </p:nvSpPr>
          <p:spPr>
            <a:xfrm>
              <a:off x="1026741" y="5017645"/>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F2AC186-3563-1D41-AA6F-FE95AE9F3C71}"/>
                </a:ext>
              </a:extLst>
            </p:cNvPr>
            <p:cNvSpPr/>
            <p:nvPr/>
          </p:nvSpPr>
          <p:spPr>
            <a:xfrm>
              <a:off x="926377" y="4973041"/>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B9CA68B-8B10-FC49-8895-DE877BD7BEFB}"/>
                </a:ext>
              </a:extLst>
            </p:cNvPr>
            <p:cNvSpPr/>
            <p:nvPr/>
          </p:nvSpPr>
          <p:spPr>
            <a:xfrm>
              <a:off x="1710676" y="370552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F3B626-08B8-B547-8D9F-40E611FB3AA9}"/>
                </a:ext>
              </a:extLst>
            </p:cNvPr>
            <p:cNvSpPr/>
            <p:nvPr/>
          </p:nvSpPr>
          <p:spPr>
            <a:xfrm>
              <a:off x="1595447" y="3791017"/>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FC4B4E2-D097-F54E-BB73-F2E39E3502D0}"/>
                </a:ext>
              </a:extLst>
            </p:cNvPr>
            <p:cNvSpPr/>
            <p:nvPr/>
          </p:nvSpPr>
          <p:spPr>
            <a:xfrm>
              <a:off x="1740415" y="3322663"/>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713121C-9109-E340-8229-E33815A36E7A}"/>
                </a:ext>
              </a:extLst>
            </p:cNvPr>
            <p:cNvSpPr/>
            <p:nvPr/>
          </p:nvSpPr>
          <p:spPr>
            <a:xfrm>
              <a:off x="1628900" y="3255758"/>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06AE2F9-653F-9947-A98D-4ACBD18A5A90}"/>
                </a:ext>
              </a:extLst>
            </p:cNvPr>
            <p:cNvSpPr/>
            <p:nvPr/>
          </p:nvSpPr>
          <p:spPr>
            <a:xfrm>
              <a:off x="1547130" y="3541969"/>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A8A419B-7A14-7843-B96A-19E24EE9D5E8}"/>
                </a:ext>
              </a:extLst>
            </p:cNvPr>
            <p:cNvSpPr/>
            <p:nvPr/>
          </p:nvSpPr>
          <p:spPr>
            <a:xfrm>
              <a:off x="1446766" y="3497365"/>
              <a:ext cx="90962" cy="93936"/>
            </a:xfrm>
            <a:prstGeom prst="ellipse">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6391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ACC-0B33-2C4D-8176-E7A44B04F4CC}"/>
              </a:ext>
            </a:extLst>
          </p:cNvPr>
          <p:cNvSpPr>
            <a:spLocks noGrp="1"/>
          </p:cNvSpPr>
          <p:nvPr>
            <p:ph type="title"/>
          </p:nvPr>
        </p:nvSpPr>
        <p:spPr>
          <a:xfrm>
            <a:off x="341790" y="-20545"/>
            <a:ext cx="8229600" cy="1143000"/>
          </a:xfrm>
        </p:spPr>
        <p:txBody>
          <a:bodyPr/>
          <a:lstStyle/>
          <a:p>
            <a:r>
              <a:rPr lang="en-US" dirty="0"/>
              <a:t>Mechanical Structure</a:t>
            </a:r>
          </a:p>
        </p:txBody>
      </p:sp>
      <p:sp>
        <p:nvSpPr>
          <p:cNvPr id="4" name="Date Placeholder 3">
            <a:extLst>
              <a:ext uri="{FF2B5EF4-FFF2-40B4-BE49-F238E27FC236}">
                <a16:creationId xmlns:a16="http://schemas.microsoft.com/office/drawing/2014/main" id="{E2E931A3-A0B2-0C49-92E7-3A9C123D8D0F}"/>
              </a:ext>
            </a:extLst>
          </p:cNvPr>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a:extLst>
              <a:ext uri="{FF2B5EF4-FFF2-40B4-BE49-F238E27FC236}">
                <a16:creationId xmlns:a16="http://schemas.microsoft.com/office/drawing/2014/main" id="{B6E47E7A-6FEB-884A-9441-538B5978B50D}"/>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2343D718-6C05-7449-8480-6721971358ED}"/>
              </a:ext>
            </a:extLst>
          </p:cNvPr>
          <p:cNvSpPr>
            <a:spLocks noGrp="1"/>
          </p:cNvSpPr>
          <p:nvPr>
            <p:ph type="sldNum" sz="quarter" idx="12"/>
          </p:nvPr>
        </p:nvSpPr>
        <p:spPr/>
        <p:txBody>
          <a:bodyPr/>
          <a:lstStyle/>
          <a:p>
            <a:fld id="{315403F7-57E6-FB45-AA42-533AA8BFDDC1}" type="slidenum">
              <a:rPr lang="en-US" smtClean="0"/>
              <a:t>6</a:t>
            </a:fld>
            <a:endParaRPr lang="en-US"/>
          </a:p>
        </p:txBody>
      </p:sp>
      <p:pic>
        <p:nvPicPr>
          <p:cNvPr id="7" name="Picture 6">
            <a:extLst>
              <a:ext uri="{FF2B5EF4-FFF2-40B4-BE49-F238E27FC236}">
                <a16:creationId xmlns:a16="http://schemas.microsoft.com/office/drawing/2014/main" id="{1B4616B8-A73F-C445-BEB9-68677C9CA244}"/>
              </a:ext>
            </a:extLst>
          </p:cNvPr>
          <p:cNvPicPr>
            <a:picLocks noChangeAspect="1"/>
          </p:cNvPicPr>
          <p:nvPr/>
        </p:nvPicPr>
        <p:blipFill>
          <a:blip r:embed="rId2"/>
          <a:stretch>
            <a:fillRect/>
          </a:stretch>
        </p:blipFill>
        <p:spPr>
          <a:xfrm>
            <a:off x="4456590" y="1122455"/>
            <a:ext cx="4193321" cy="3121260"/>
          </a:xfrm>
          <a:prstGeom prst="rect">
            <a:avLst/>
          </a:prstGeom>
        </p:spPr>
      </p:pic>
      <p:pic>
        <p:nvPicPr>
          <p:cNvPr id="9" name="Picture 8">
            <a:extLst>
              <a:ext uri="{FF2B5EF4-FFF2-40B4-BE49-F238E27FC236}">
                <a16:creationId xmlns:a16="http://schemas.microsoft.com/office/drawing/2014/main" id="{05520516-E202-5F41-A59C-1B47CD331C70}"/>
              </a:ext>
            </a:extLst>
          </p:cNvPr>
          <p:cNvPicPr>
            <a:picLocks noChangeAspect="1"/>
          </p:cNvPicPr>
          <p:nvPr/>
        </p:nvPicPr>
        <p:blipFill>
          <a:blip r:embed="rId3"/>
          <a:stretch>
            <a:fillRect/>
          </a:stretch>
        </p:blipFill>
        <p:spPr>
          <a:xfrm>
            <a:off x="150920" y="1420427"/>
            <a:ext cx="3904530" cy="2583623"/>
          </a:xfrm>
          <a:prstGeom prst="rect">
            <a:avLst/>
          </a:prstGeom>
        </p:spPr>
      </p:pic>
      <p:sp>
        <p:nvSpPr>
          <p:cNvPr id="10" name="TextBox 9">
            <a:extLst>
              <a:ext uri="{FF2B5EF4-FFF2-40B4-BE49-F238E27FC236}">
                <a16:creationId xmlns:a16="http://schemas.microsoft.com/office/drawing/2014/main" id="{04775A6B-C1CF-1741-87AB-3D91D7143ACD}"/>
              </a:ext>
            </a:extLst>
          </p:cNvPr>
          <p:cNvSpPr txBox="1"/>
          <p:nvPr/>
        </p:nvSpPr>
        <p:spPr>
          <a:xfrm>
            <a:off x="150920" y="4699868"/>
            <a:ext cx="878889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Rail installation during LS II</a:t>
            </a:r>
          </a:p>
          <a:p>
            <a:pPr marL="285750" indent="-285750">
              <a:buFont typeface="Arial" panose="020B0604020202020204" pitchFamily="34" charset="0"/>
              <a:buChar char="•"/>
            </a:pPr>
            <a:r>
              <a:rPr lang="en-US" dirty="0"/>
              <a:t>How the clear fibers will run out of the magnet ?</a:t>
            </a:r>
          </a:p>
          <a:p>
            <a:pPr marL="285750" indent="-285750">
              <a:buFont typeface="Arial" panose="020B0604020202020204" pitchFamily="34" charset="0"/>
              <a:buChar char="•"/>
            </a:pPr>
            <a:r>
              <a:rPr lang="en-US" dirty="0"/>
              <a:t>Crates on the sides of the magnet for </a:t>
            </a:r>
            <a:r>
              <a:rPr lang="en-US" dirty="0" err="1"/>
              <a:t>SiPM</a:t>
            </a:r>
            <a:r>
              <a:rPr lang="en-US" dirty="0"/>
              <a:t>, readout electronics, power supply and cooling. May need the solid works drawing of the platform.</a:t>
            </a:r>
          </a:p>
          <a:p>
            <a:pPr marL="285750" indent="-285750">
              <a:buFont typeface="Arial" panose="020B0604020202020204" pitchFamily="34" charset="0"/>
              <a:buChar char="•"/>
            </a:pPr>
            <a:r>
              <a:rPr lang="en-US" dirty="0"/>
              <a:t>Tracking panels will be installed after LS II</a:t>
            </a:r>
          </a:p>
        </p:txBody>
      </p:sp>
    </p:spTree>
    <p:extLst>
      <p:ext uri="{BB962C8B-B14F-4D97-AF65-F5344CB8AC3E}">
        <p14:creationId xmlns:p14="http://schemas.microsoft.com/office/powerpoint/2010/main" val="231739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8108DB-30DF-0140-8A09-79CA9AA6ECCF}"/>
              </a:ext>
            </a:extLst>
          </p:cNvPr>
          <p:cNvSpPr>
            <a:spLocks noGrp="1"/>
          </p:cNvSpPr>
          <p:nvPr>
            <p:ph type="dt" sz="half" idx="10"/>
          </p:nvPr>
        </p:nvSpPr>
        <p:spPr/>
        <p:txBody>
          <a:bodyPr/>
          <a:lstStyle/>
          <a:p>
            <a:fld id="{022C9808-E35B-4E47-B821-3C81EBA6B56B}" type="datetime1">
              <a:rPr lang="en-US" smtClean="0"/>
              <a:t>3/7/18</a:t>
            </a:fld>
            <a:endParaRPr lang="en-US"/>
          </a:p>
        </p:txBody>
      </p:sp>
      <p:sp>
        <p:nvSpPr>
          <p:cNvPr id="5" name="Footer Placeholder 4">
            <a:extLst>
              <a:ext uri="{FF2B5EF4-FFF2-40B4-BE49-F238E27FC236}">
                <a16:creationId xmlns:a16="http://schemas.microsoft.com/office/drawing/2014/main" id="{E4468349-C4A5-F646-8BEC-340541FDE34A}"/>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6ACE04B2-E786-1E41-B965-4E12EE3586F6}"/>
              </a:ext>
            </a:extLst>
          </p:cNvPr>
          <p:cNvSpPr>
            <a:spLocks noGrp="1"/>
          </p:cNvSpPr>
          <p:nvPr>
            <p:ph type="sldNum" sz="quarter" idx="12"/>
          </p:nvPr>
        </p:nvSpPr>
        <p:spPr/>
        <p:txBody>
          <a:bodyPr/>
          <a:lstStyle/>
          <a:p>
            <a:fld id="{315403F7-57E6-FB45-AA42-533AA8BFDDC1}" type="slidenum">
              <a:rPr lang="en-US" smtClean="0"/>
              <a:t>7</a:t>
            </a:fld>
            <a:endParaRPr lang="en-US"/>
          </a:p>
        </p:txBody>
      </p:sp>
      <p:pic>
        <p:nvPicPr>
          <p:cNvPr id="7" name="Picture 6">
            <a:extLst>
              <a:ext uri="{FF2B5EF4-FFF2-40B4-BE49-F238E27FC236}">
                <a16:creationId xmlns:a16="http://schemas.microsoft.com/office/drawing/2014/main" id="{1BDC9670-1791-8543-AB2F-B196BE687769}"/>
              </a:ext>
            </a:extLst>
          </p:cNvPr>
          <p:cNvPicPr>
            <a:picLocks noChangeAspect="1"/>
          </p:cNvPicPr>
          <p:nvPr/>
        </p:nvPicPr>
        <p:blipFill>
          <a:blip r:embed="rId2"/>
          <a:stretch>
            <a:fillRect/>
          </a:stretch>
        </p:blipFill>
        <p:spPr>
          <a:xfrm>
            <a:off x="57701" y="744349"/>
            <a:ext cx="4821271" cy="5442797"/>
          </a:xfrm>
          <a:prstGeom prst="rect">
            <a:avLst/>
          </a:prstGeom>
        </p:spPr>
      </p:pic>
      <p:sp>
        <p:nvSpPr>
          <p:cNvPr id="13" name="TextBox 12">
            <a:extLst>
              <a:ext uri="{FF2B5EF4-FFF2-40B4-BE49-F238E27FC236}">
                <a16:creationId xmlns:a16="http://schemas.microsoft.com/office/drawing/2014/main" id="{2D084339-C842-BF48-B76D-488327F38411}"/>
              </a:ext>
            </a:extLst>
          </p:cNvPr>
          <p:cNvSpPr txBox="1"/>
          <p:nvPr/>
        </p:nvSpPr>
        <p:spPr>
          <a:xfrm>
            <a:off x="274785" y="2556768"/>
            <a:ext cx="809837" cy="1323439"/>
          </a:xfrm>
          <a:prstGeom prst="rect">
            <a:avLst/>
          </a:prstGeom>
          <a:noFill/>
        </p:spPr>
        <p:txBody>
          <a:bodyPr wrap="none" rtlCol="0">
            <a:spAutoFit/>
          </a:bodyPr>
          <a:lstStyle/>
          <a:p>
            <a:r>
              <a:rPr lang="en-US" sz="8000" dirty="0">
                <a:solidFill>
                  <a:srgbClr val="FF0000"/>
                </a:solidFill>
              </a:rPr>
              <a:t>X</a:t>
            </a:r>
          </a:p>
        </p:txBody>
      </p:sp>
      <p:sp>
        <p:nvSpPr>
          <p:cNvPr id="14" name="TextBox 13">
            <a:extLst>
              <a:ext uri="{FF2B5EF4-FFF2-40B4-BE49-F238E27FC236}">
                <a16:creationId xmlns:a16="http://schemas.microsoft.com/office/drawing/2014/main" id="{6D282780-1070-D94A-8320-AAABD0355A37}"/>
              </a:ext>
            </a:extLst>
          </p:cNvPr>
          <p:cNvSpPr txBox="1"/>
          <p:nvPr/>
        </p:nvSpPr>
        <p:spPr>
          <a:xfrm>
            <a:off x="1111744" y="2556768"/>
            <a:ext cx="809837" cy="1323439"/>
          </a:xfrm>
          <a:prstGeom prst="rect">
            <a:avLst/>
          </a:prstGeom>
          <a:noFill/>
        </p:spPr>
        <p:txBody>
          <a:bodyPr wrap="none" rtlCol="0">
            <a:spAutoFit/>
          </a:bodyPr>
          <a:lstStyle/>
          <a:p>
            <a:r>
              <a:rPr lang="en-US" sz="8000" dirty="0">
                <a:solidFill>
                  <a:srgbClr val="FF0000"/>
                </a:solidFill>
              </a:rPr>
              <a:t>X</a:t>
            </a:r>
          </a:p>
        </p:txBody>
      </p:sp>
      <p:sp>
        <p:nvSpPr>
          <p:cNvPr id="15" name="TextBox 14">
            <a:extLst>
              <a:ext uri="{FF2B5EF4-FFF2-40B4-BE49-F238E27FC236}">
                <a16:creationId xmlns:a16="http://schemas.microsoft.com/office/drawing/2014/main" id="{0ACA86C2-3CC6-2A43-8D1D-01DF37ECB46D}"/>
              </a:ext>
            </a:extLst>
          </p:cNvPr>
          <p:cNvSpPr txBox="1"/>
          <p:nvPr/>
        </p:nvSpPr>
        <p:spPr>
          <a:xfrm>
            <a:off x="2063417" y="2556767"/>
            <a:ext cx="809837" cy="1323439"/>
          </a:xfrm>
          <a:prstGeom prst="rect">
            <a:avLst/>
          </a:prstGeom>
          <a:noFill/>
        </p:spPr>
        <p:txBody>
          <a:bodyPr wrap="none" rtlCol="0">
            <a:spAutoFit/>
          </a:bodyPr>
          <a:lstStyle/>
          <a:p>
            <a:r>
              <a:rPr lang="en-US" sz="8000" dirty="0">
                <a:solidFill>
                  <a:srgbClr val="FF0000"/>
                </a:solidFill>
              </a:rPr>
              <a:t>X</a:t>
            </a:r>
          </a:p>
        </p:txBody>
      </p:sp>
      <p:sp>
        <p:nvSpPr>
          <p:cNvPr id="16" name="TextBox 15">
            <a:extLst>
              <a:ext uri="{FF2B5EF4-FFF2-40B4-BE49-F238E27FC236}">
                <a16:creationId xmlns:a16="http://schemas.microsoft.com/office/drawing/2014/main" id="{397513B6-DAC6-8E43-9661-7EC5A08C8186}"/>
              </a:ext>
            </a:extLst>
          </p:cNvPr>
          <p:cNvSpPr txBox="1"/>
          <p:nvPr/>
        </p:nvSpPr>
        <p:spPr>
          <a:xfrm>
            <a:off x="2900376" y="2556766"/>
            <a:ext cx="809837" cy="1323439"/>
          </a:xfrm>
          <a:prstGeom prst="rect">
            <a:avLst/>
          </a:prstGeom>
          <a:noFill/>
        </p:spPr>
        <p:txBody>
          <a:bodyPr wrap="none" rtlCol="0">
            <a:spAutoFit/>
          </a:bodyPr>
          <a:lstStyle/>
          <a:p>
            <a:r>
              <a:rPr lang="en-US" sz="8000" dirty="0">
                <a:solidFill>
                  <a:srgbClr val="FF0000"/>
                </a:solidFill>
              </a:rPr>
              <a:t>X</a:t>
            </a:r>
          </a:p>
        </p:txBody>
      </p:sp>
      <p:sp>
        <p:nvSpPr>
          <p:cNvPr id="22" name="TextBox 21">
            <a:extLst>
              <a:ext uri="{FF2B5EF4-FFF2-40B4-BE49-F238E27FC236}">
                <a16:creationId xmlns:a16="http://schemas.microsoft.com/office/drawing/2014/main" id="{36E0735E-2B3D-C14F-AA10-ED94174AB3B1}"/>
              </a:ext>
            </a:extLst>
          </p:cNvPr>
          <p:cNvSpPr txBox="1"/>
          <p:nvPr/>
        </p:nvSpPr>
        <p:spPr>
          <a:xfrm>
            <a:off x="5020808" y="926590"/>
            <a:ext cx="4317599" cy="5078313"/>
          </a:xfrm>
          <a:prstGeom prst="rect">
            <a:avLst/>
          </a:prstGeom>
          <a:noFill/>
        </p:spPr>
        <p:txBody>
          <a:bodyPr wrap="square" rtlCol="0">
            <a:spAutoFit/>
          </a:bodyPr>
          <a:lstStyle/>
          <a:p>
            <a:r>
              <a:rPr lang="en-US" b="1" dirty="0"/>
              <a:t>NO </a:t>
            </a:r>
            <a:r>
              <a:rPr lang="en-US" b="1" dirty="0" err="1"/>
              <a:t>clusterization</a:t>
            </a:r>
            <a:r>
              <a:rPr lang="en-US" b="1" dirty="0"/>
              <a:t> in the cavern</a:t>
            </a:r>
          </a:p>
          <a:p>
            <a:endParaRPr lang="en-US" b="1" dirty="0"/>
          </a:p>
          <a:p>
            <a:r>
              <a:rPr lang="en-US" dirty="0"/>
              <a:t>Though about online tracking in the FPGA, but than can be done in TELL</a:t>
            </a:r>
          </a:p>
          <a:p>
            <a:endParaRPr lang="en-US" dirty="0"/>
          </a:p>
          <a:p>
            <a:endParaRPr lang="en-US" dirty="0"/>
          </a:p>
          <a:p>
            <a:r>
              <a:rPr lang="en-US" dirty="0"/>
              <a:t>40 MHz x 5% occupancy = 2MHz</a:t>
            </a:r>
          </a:p>
          <a:p>
            <a:endParaRPr lang="en-US" dirty="0"/>
          </a:p>
          <a:p>
            <a:r>
              <a:rPr lang="en-US" dirty="0"/>
              <a:t>18 bits per signal (ID+2ADC bits)</a:t>
            </a:r>
          </a:p>
          <a:p>
            <a:endParaRPr lang="en-US" dirty="0"/>
          </a:p>
          <a:p>
            <a:r>
              <a:rPr lang="en-US" dirty="0"/>
              <a:t>36 </a:t>
            </a:r>
            <a:r>
              <a:rPr lang="en-US" dirty="0" err="1"/>
              <a:t>Mbits</a:t>
            </a:r>
            <a:r>
              <a:rPr lang="en-US" dirty="0"/>
              <a:t>/s/channel</a:t>
            </a:r>
          </a:p>
          <a:p>
            <a:endParaRPr lang="en-US" dirty="0"/>
          </a:p>
          <a:p>
            <a:r>
              <a:rPr lang="en-US" dirty="0"/>
              <a:t>2.3 </a:t>
            </a:r>
            <a:r>
              <a:rPr lang="en-US" dirty="0" err="1"/>
              <a:t>Gbits</a:t>
            </a:r>
            <a:r>
              <a:rPr lang="en-US" dirty="0"/>
              <a:t>/s/PACIFIC chip</a:t>
            </a:r>
          </a:p>
          <a:p>
            <a:endParaRPr lang="en-US" dirty="0"/>
          </a:p>
          <a:p>
            <a:r>
              <a:rPr lang="en-US" dirty="0"/>
              <a:t>GBTX can transmit 4.8 </a:t>
            </a:r>
            <a:r>
              <a:rPr lang="en-US" dirty="0" err="1"/>
              <a:t>Gbits</a:t>
            </a:r>
            <a:r>
              <a:rPr lang="en-US" dirty="0"/>
              <a:t>/s</a:t>
            </a:r>
          </a:p>
          <a:p>
            <a:endParaRPr lang="en-US" dirty="0"/>
          </a:p>
          <a:p>
            <a:r>
              <a:rPr lang="en-US" dirty="0"/>
              <a:t>May need one </a:t>
            </a:r>
            <a:r>
              <a:rPr lang="en-US" dirty="0" err="1"/>
              <a:t>GBTx</a:t>
            </a:r>
            <a:r>
              <a:rPr lang="en-US" dirty="0"/>
              <a:t> per ALPIDE for safety</a:t>
            </a:r>
          </a:p>
        </p:txBody>
      </p:sp>
      <p:sp>
        <p:nvSpPr>
          <p:cNvPr id="23" name="Title 1">
            <a:extLst>
              <a:ext uri="{FF2B5EF4-FFF2-40B4-BE49-F238E27FC236}">
                <a16:creationId xmlns:a16="http://schemas.microsoft.com/office/drawing/2014/main" id="{575C2DEF-930D-0A41-A10F-EC54CD8FB288}"/>
              </a:ext>
            </a:extLst>
          </p:cNvPr>
          <p:cNvSpPr>
            <a:spLocks noGrp="1"/>
          </p:cNvSpPr>
          <p:nvPr>
            <p:ph type="title"/>
          </p:nvPr>
        </p:nvSpPr>
        <p:spPr>
          <a:xfrm>
            <a:off x="341790" y="-135953"/>
            <a:ext cx="8229600" cy="692906"/>
          </a:xfrm>
        </p:spPr>
        <p:txBody>
          <a:bodyPr/>
          <a:lstStyle/>
          <a:p>
            <a:r>
              <a:rPr lang="en-US" dirty="0"/>
              <a:t>Adopting </a:t>
            </a:r>
            <a:r>
              <a:rPr lang="en-US" dirty="0" err="1"/>
              <a:t>SciFi</a:t>
            </a:r>
            <a:r>
              <a:rPr lang="en-US" dirty="0"/>
              <a:t> electronics</a:t>
            </a:r>
          </a:p>
        </p:txBody>
      </p:sp>
    </p:spTree>
    <p:extLst>
      <p:ext uri="{BB962C8B-B14F-4D97-AF65-F5344CB8AC3E}">
        <p14:creationId xmlns:p14="http://schemas.microsoft.com/office/powerpoint/2010/main" val="1428937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299FB4-4795-3C47-80C1-6B1E7A7C7865}"/>
              </a:ext>
            </a:extLst>
          </p:cNvPr>
          <p:cNvSpPr>
            <a:spLocks noGrp="1"/>
          </p:cNvSpPr>
          <p:nvPr>
            <p:ph type="dt" sz="half" idx="10"/>
          </p:nvPr>
        </p:nvSpPr>
        <p:spPr/>
        <p:txBody>
          <a:bodyPr/>
          <a:lstStyle/>
          <a:p>
            <a:fld id="{022C9808-E35B-4E47-B821-3C81EBA6B56B}" type="datetime1">
              <a:rPr lang="en-US" smtClean="0"/>
              <a:t>3/7/18</a:t>
            </a:fld>
            <a:endParaRPr lang="en-US"/>
          </a:p>
        </p:txBody>
      </p:sp>
      <p:sp>
        <p:nvSpPr>
          <p:cNvPr id="5" name="Footer Placeholder 4">
            <a:extLst>
              <a:ext uri="{FF2B5EF4-FFF2-40B4-BE49-F238E27FC236}">
                <a16:creationId xmlns:a16="http://schemas.microsoft.com/office/drawing/2014/main" id="{172BF6C2-BC24-944C-86C4-5EC8C3D8EEC3}"/>
              </a:ext>
            </a:extLst>
          </p:cNvPr>
          <p:cNvSpPr>
            <a:spLocks noGrp="1"/>
          </p:cNvSpPr>
          <p:nvPr>
            <p:ph type="ftr" sz="quarter" idx="11"/>
          </p:nvPr>
        </p:nvSpPr>
        <p:spPr/>
        <p:txBody>
          <a:bodyPr/>
          <a:lstStyle/>
          <a:p>
            <a:r>
              <a:rPr lang="en-US"/>
              <a:t>Magnet Station Overview</a:t>
            </a:r>
          </a:p>
        </p:txBody>
      </p:sp>
      <p:sp>
        <p:nvSpPr>
          <p:cNvPr id="6" name="Slide Number Placeholder 5">
            <a:extLst>
              <a:ext uri="{FF2B5EF4-FFF2-40B4-BE49-F238E27FC236}">
                <a16:creationId xmlns:a16="http://schemas.microsoft.com/office/drawing/2014/main" id="{49C864DE-1F69-9144-BACC-BA2BBFA6BA54}"/>
              </a:ext>
            </a:extLst>
          </p:cNvPr>
          <p:cNvSpPr>
            <a:spLocks noGrp="1"/>
          </p:cNvSpPr>
          <p:nvPr>
            <p:ph type="sldNum" sz="quarter" idx="12"/>
          </p:nvPr>
        </p:nvSpPr>
        <p:spPr/>
        <p:txBody>
          <a:bodyPr/>
          <a:lstStyle/>
          <a:p>
            <a:fld id="{315403F7-57E6-FB45-AA42-533AA8BFDDC1}" type="slidenum">
              <a:rPr lang="en-US" smtClean="0"/>
              <a:t>8</a:t>
            </a:fld>
            <a:endParaRPr lang="en-US"/>
          </a:p>
        </p:txBody>
      </p:sp>
      <p:pic>
        <p:nvPicPr>
          <p:cNvPr id="7" name="Picture 6">
            <a:extLst>
              <a:ext uri="{FF2B5EF4-FFF2-40B4-BE49-F238E27FC236}">
                <a16:creationId xmlns:a16="http://schemas.microsoft.com/office/drawing/2014/main" id="{E42745D9-A1DB-7E4B-B848-8C248F151816}"/>
              </a:ext>
            </a:extLst>
          </p:cNvPr>
          <p:cNvPicPr>
            <a:picLocks noChangeAspect="1"/>
          </p:cNvPicPr>
          <p:nvPr/>
        </p:nvPicPr>
        <p:blipFill>
          <a:blip r:embed="rId2"/>
          <a:stretch>
            <a:fillRect/>
          </a:stretch>
        </p:blipFill>
        <p:spPr>
          <a:xfrm>
            <a:off x="0" y="1440858"/>
            <a:ext cx="9144000" cy="3319335"/>
          </a:xfrm>
          <a:prstGeom prst="rect">
            <a:avLst/>
          </a:prstGeom>
        </p:spPr>
      </p:pic>
      <p:sp>
        <p:nvSpPr>
          <p:cNvPr id="8" name="TextBox 7">
            <a:extLst>
              <a:ext uri="{FF2B5EF4-FFF2-40B4-BE49-F238E27FC236}">
                <a16:creationId xmlns:a16="http://schemas.microsoft.com/office/drawing/2014/main" id="{C65E9086-8005-BE41-9BEA-16B56294C6CC}"/>
              </a:ext>
            </a:extLst>
          </p:cNvPr>
          <p:cNvSpPr txBox="1"/>
          <p:nvPr/>
        </p:nvSpPr>
        <p:spPr>
          <a:xfrm>
            <a:off x="1118587" y="5273336"/>
            <a:ext cx="5705408" cy="369332"/>
          </a:xfrm>
          <a:prstGeom prst="rect">
            <a:avLst/>
          </a:prstGeom>
          <a:noFill/>
        </p:spPr>
        <p:txBody>
          <a:bodyPr wrap="none" rtlCol="0">
            <a:spAutoFit/>
          </a:bodyPr>
          <a:lstStyle/>
          <a:p>
            <a:r>
              <a:rPr lang="en-US" dirty="0"/>
              <a:t>May need 576 optical fibers for data transmission </a:t>
            </a:r>
          </a:p>
        </p:txBody>
      </p:sp>
    </p:spTree>
    <p:extLst>
      <p:ext uri="{BB962C8B-B14F-4D97-AF65-F5344CB8AC3E}">
        <p14:creationId xmlns:p14="http://schemas.microsoft.com/office/powerpoint/2010/main" val="41967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22C9808-E35B-4E47-B821-3C81EBA6B56B}" type="datetime1">
              <a:rPr lang="en-US" smtClean="0"/>
              <a:t>3/6/18</a:t>
            </a:fld>
            <a:endParaRPr lang="en-US"/>
          </a:p>
        </p:txBody>
      </p:sp>
      <p:sp>
        <p:nvSpPr>
          <p:cNvPr id="5" name="Footer Placeholder 4"/>
          <p:cNvSpPr>
            <a:spLocks noGrp="1"/>
          </p:cNvSpPr>
          <p:nvPr>
            <p:ph type="ftr" sz="quarter" idx="11"/>
          </p:nvPr>
        </p:nvSpPr>
        <p:spPr/>
        <p:txBody>
          <a:bodyPr/>
          <a:lstStyle/>
          <a:p>
            <a:r>
              <a:rPr lang="en-US"/>
              <a:t>Magnet Station Overview</a:t>
            </a:r>
          </a:p>
        </p:txBody>
      </p:sp>
      <p:sp>
        <p:nvSpPr>
          <p:cNvPr id="6" name="Slide Number Placeholder 5"/>
          <p:cNvSpPr>
            <a:spLocks noGrp="1"/>
          </p:cNvSpPr>
          <p:nvPr>
            <p:ph type="sldNum" sz="quarter" idx="12"/>
          </p:nvPr>
        </p:nvSpPr>
        <p:spPr/>
        <p:txBody>
          <a:bodyPr/>
          <a:lstStyle/>
          <a:p>
            <a:fld id="{315403F7-57E6-FB45-AA42-533AA8BFDDC1}" type="slidenum">
              <a:rPr lang="en-US" smtClean="0"/>
              <a:t>9</a:t>
            </a:fld>
            <a:endParaRPr lang="en-US"/>
          </a:p>
        </p:txBody>
      </p:sp>
      <p:sp>
        <p:nvSpPr>
          <p:cNvPr id="9" name="TextBox 8"/>
          <p:cNvSpPr txBox="1"/>
          <p:nvPr/>
        </p:nvSpPr>
        <p:spPr>
          <a:xfrm>
            <a:off x="1" y="4802295"/>
            <a:ext cx="9143999" cy="1200329"/>
          </a:xfrm>
          <a:prstGeom prst="rect">
            <a:avLst/>
          </a:prstGeom>
          <a:noFill/>
        </p:spPr>
        <p:txBody>
          <a:bodyPr wrap="square" rtlCol="0">
            <a:spAutoFit/>
          </a:bodyPr>
          <a:lstStyle/>
          <a:p>
            <a:pPr marL="342900" indent="-342900">
              <a:buFont typeface="Arial"/>
              <a:buChar char="•"/>
            </a:pPr>
            <a:r>
              <a:rPr lang="en-US" sz="2400" dirty="0">
                <a:latin typeface="Times"/>
                <a:cs typeface="Times"/>
              </a:rPr>
              <a:t>Track efficiency still from last year. I need to run the Gauss simulation</a:t>
            </a:r>
          </a:p>
          <a:p>
            <a:pPr marL="342900" indent="-342900">
              <a:buFont typeface="Arial"/>
              <a:buChar char="•"/>
            </a:pPr>
            <a:r>
              <a:rPr lang="en-US" sz="2400" dirty="0">
                <a:latin typeface="Times"/>
                <a:cs typeface="Times"/>
              </a:rPr>
              <a:t>May also need </a:t>
            </a:r>
            <a:r>
              <a:rPr lang="en-US" sz="2400" dirty="0" err="1">
                <a:latin typeface="Times"/>
                <a:cs typeface="Times"/>
              </a:rPr>
              <a:t>Drell</a:t>
            </a:r>
            <a:r>
              <a:rPr lang="en-US" sz="2400" dirty="0">
                <a:latin typeface="Times"/>
                <a:cs typeface="Times"/>
              </a:rPr>
              <a:t>-Yan MC to test gain in acceptance for di-electrons, a key probe in the proposal</a:t>
            </a:r>
          </a:p>
        </p:txBody>
      </p:sp>
      <p:sp>
        <p:nvSpPr>
          <p:cNvPr id="10" name="TextBox 9"/>
          <p:cNvSpPr txBox="1"/>
          <p:nvPr/>
        </p:nvSpPr>
        <p:spPr>
          <a:xfrm>
            <a:off x="1590510" y="0"/>
            <a:ext cx="5952270" cy="584775"/>
          </a:xfrm>
          <a:prstGeom prst="rect">
            <a:avLst/>
          </a:prstGeom>
          <a:noFill/>
        </p:spPr>
        <p:txBody>
          <a:bodyPr wrap="none" rtlCol="0">
            <a:spAutoFit/>
          </a:bodyPr>
          <a:lstStyle/>
          <a:p>
            <a:r>
              <a:rPr lang="en-US" sz="3200" b="1" dirty="0"/>
              <a:t>Track efficiency gain with MS</a:t>
            </a:r>
          </a:p>
        </p:txBody>
      </p:sp>
      <p:pic>
        <p:nvPicPr>
          <p:cNvPr id="11" name="Picture 10" descr="ms_scifi_e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346" y="1282485"/>
            <a:ext cx="4604377" cy="3166084"/>
          </a:xfrm>
          <a:prstGeom prst="rect">
            <a:avLst/>
          </a:prstGeom>
        </p:spPr>
      </p:pic>
    </p:spTree>
    <p:extLst>
      <p:ext uri="{BB962C8B-B14F-4D97-AF65-F5344CB8AC3E}">
        <p14:creationId xmlns:p14="http://schemas.microsoft.com/office/powerpoint/2010/main" val="80037000"/>
      </p:ext>
    </p:extLst>
  </p:cSld>
  <p:clrMapOvr>
    <a:masterClrMapping/>
  </p:clrMapOvr>
</p:sld>
</file>

<file path=ppt/theme/theme1.xml><?xml version="1.0" encoding="utf-8"?>
<a:theme xmlns:a="http://schemas.openxmlformats.org/drawingml/2006/main" name="ECT_excited_quarkon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ECT_excited_quarkonia.thmx</Template>
  <TotalTime>9294</TotalTime>
  <Words>639</Words>
  <Application>Microsoft Macintosh PowerPoint</Application>
  <PresentationFormat>On-screen Show (4:3)</PresentationFormat>
  <Paragraphs>119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Book Antiqua</vt:lpstr>
      <vt:lpstr>Calibri</vt:lpstr>
      <vt:lpstr>Century Gothic</vt:lpstr>
      <vt:lpstr>Mangal</vt:lpstr>
      <vt:lpstr>Times</vt:lpstr>
      <vt:lpstr>ECT_excited_quarkonia</vt:lpstr>
      <vt:lpstr>PowerPoint Presentation</vt:lpstr>
      <vt:lpstr>PowerPoint Presentation</vt:lpstr>
      <vt:lpstr>PowerPoint Presentation</vt:lpstr>
      <vt:lpstr>PowerPoint Presentation</vt:lpstr>
      <vt:lpstr>Segmentation</vt:lpstr>
      <vt:lpstr>Mechanical Structure</vt:lpstr>
      <vt:lpstr>Adopting SciFi electronics</vt:lpstr>
      <vt:lpstr>PowerPoint Presentation</vt:lpstr>
      <vt:lpstr>PowerPoint Presentation</vt:lpstr>
      <vt:lpstr>PowerPoint Presentation</vt:lpstr>
      <vt:lpstr>PowerPoint Presentation</vt:lpstr>
      <vt:lpstr>PowerPoint Presentation</vt:lpstr>
    </vt:vector>
  </TitlesOfParts>
  <Company>Los Alamos National Lab</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Cesar Luiz da Silva</dc:creator>
  <cp:lastModifiedBy>Cesar da Silva</cp:lastModifiedBy>
  <cp:revision>135</cp:revision>
  <dcterms:created xsi:type="dcterms:W3CDTF">2017-08-07T17:17:13Z</dcterms:created>
  <dcterms:modified xsi:type="dcterms:W3CDTF">2018-03-07T00:14:16Z</dcterms:modified>
</cp:coreProperties>
</file>