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12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720E-4784-E146-BD9D-47CDE4176629}" type="datetimeFigureOut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C425-928C-0F46-A07E-3090AFBEB4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6Y_267898_FVTX_ROC_assembly_primarysid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9412" t="9091" r="29412" b="9091"/>
              <a:stretch>
                <a:fillRect/>
              </a:stretch>
            </p:blipFill>
          </mc:Choice>
          <mc:Fallback>
            <p:blipFill>
              <a:blip r:embed="rId3"/>
              <a:srcRect l="29412" t="9091" r="29412" b="9091"/>
              <a:stretch>
                <a:fillRect/>
              </a:stretch>
            </p:blipFill>
          </mc:Fallback>
        </mc:AlternateContent>
        <p:spPr>
          <a:xfrm>
            <a:off x="1905001" y="97928"/>
            <a:ext cx="5257800" cy="676007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6" name="Straight Arrow Connector 5"/>
          <p:cNvCxnSpPr/>
          <p:nvPr/>
        </p:nvCxnSpPr>
        <p:spPr>
          <a:xfrm flipV="1">
            <a:off x="2743200" y="4267200"/>
            <a:ext cx="381000" cy="762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14800" y="4270376"/>
            <a:ext cx="38100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4343400"/>
            <a:ext cx="381000" cy="4762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4114026"/>
            <a:ext cx="5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GND_</a:t>
            </a:r>
          </a:p>
          <a:p>
            <a:r>
              <a:rPr lang="en-US" sz="1200" b="1" dirty="0" smtClean="0"/>
              <a:t>ALG-1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4112567"/>
            <a:ext cx="5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GND_</a:t>
            </a:r>
          </a:p>
          <a:p>
            <a:r>
              <a:rPr lang="en-US" sz="1200" b="1" dirty="0" smtClean="0"/>
              <a:t>ALG-1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51650" y="4034134"/>
            <a:ext cx="5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GND_</a:t>
            </a:r>
          </a:p>
          <a:p>
            <a:r>
              <a:rPr lang="en-US" sz="1200" b="1" dirty="0" smtClean="0"/>
              <a:t>ALG-2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6050" y="4039543"/>
            <a:ext cx="5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GND_</a:t>
            </a:r>
          </a:p>
          <a:p>
            <a:r>
              <a:rPr lang="en-US" sz="1200" b="1" dirty="0" smtClean="0"/>
              <a:t>ALG-1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88500" y="4036367"/>
            <a:ext cx="5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GND_</a:t>
            </a:r>
          </a:p>
          <a:p>
            <a:r>
              <a:rPr lang="en-US" sz="1200" b="1" dirty="0" smtClean="0"/>
              <a:t>ALG-2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80050" y="4112567"/>
            <a:ext cx="5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GND_</a:t>
            </a:r>
          </a:p>
          <a:p>
            <a:r>
              <a:rPr lang="en-US" sz="1200" b="1" dirty="0" smtClean="0"/>
              <a:t>ALG-2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97724" y="0"/>
            <a:ext cx="6796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3 New Traces to Add in Blue, </a:t>
            </a:r>
          </a:p>
          <a:p>
            <a:pPr algn="ctr"/>
            <a:r>
              <a:rPr lang="en-US" sz="2400" dirty="0" smtClean="0"/>
              <a:t>tying GND_ALG-1 and -2 together at 4 </a:t>
            </a:r>
            <a:r>
              <a:rPr lang="en-US" sz="2400" dirty="0" err="1" smtClean="0"/>
              <a:t>pulser</a:t>
            </a:r>
            <a:r>
              <a:rPr lang="en-US" sz="2400" dirty="0" smtClean="0"/>
              <a:t> outputs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</cp:revision>
  <dcterms:created xsi:type="dcterms:W3CDTF">2011-06-09T21:25:19Z</dcterms:created>
  <dcterms:modified xsi:type="dcterms:W3CDTF">2011-06-09T21:53:29Z</dcterms:modified>
</cp:coreProperties>
</file>