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067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5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29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9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82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829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4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08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633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4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955C-6459-4A27-916D-5AF9A09DC325}" type="datetimeFigureOut">
              <a:rPr lang="en-US" smtClean="0"/>
              <a:pPr/>
              <a:t>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30F7-C1EA-44E8-85EF-FCCC9EBB0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3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err="1" smtClean="0"/>
              <a:t>Stripixel</a:t>
            </a:r>
            <a:r>
              <a:rPr lang="en-US" dirty="0" smtClean="0"/>
              <a:t> Stave 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67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Stripixel</a:t>
            </a:r>
            <a:r>
              <a:rPr lang="en-US" dirty="0" smtClean="0"/>
              <a:t> stave assembly </a:t>
            </a:r>
            <a:r>
              <a:rPr lang="en-US" dirty="0" err="1" smtClean="0"/>
              <a:t>dwgs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01" y="1066800"/>
            <a:ext cx="8435147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09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74" y="533400"/>
            <a:ext cx="8532425" cy="569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18" y="533400"/>
            <a:ext cx="8632882" cy="58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78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66" y="533400"/>
            <a:ext cx="865506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4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33" y="457200"/>
            <a:ext cx="878233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10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PHENIX Production Pics Feb\P1010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44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PHENIX Production Pics Feb\P1010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37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2010_Final_Rachid.pdf - Adobe Acrob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11118"/>
            <a:ext cx="9144000" cy="64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2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Stripixel Stave Assembly</vt:lpstr>
      <vt:lpstr>Stripixel stave assembly dwgs.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Los Alamos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Stripixel Stave Assembly</dc:title>
  <dc:creator>DDS User</dc:creator>
  <cp:lastModifiedBy>Hubert Van Hecke</cp:lastModifiedBy>
  <cp:revision>2</cp:revision>
  <dcterms:created xsi:type="dcterms:W3CDTF">2013-01-15T03:07:12Z</dcterms:created>
  <dcterms:modified xsi:type="dcterms:W3CDTF">2013-01-15T03:08:33Z</dcterms:modified>
</cp:coreProperties>
</file>