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Default Extension="emf" ContentType="image/x-emf"/>
  <Override PartName="/ppt/slideLayouts/slideLayout6.xml" ContentType="application/vnd.openxmlformats-officedocument.presentationml.slideLayout+xml"/>
  <Override PartName="/docProps/core.xml" ContentType="application/vnd.openxmlformats-package.core-properties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-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F6BE-F99F-42C2-90EF-720CE5352C0D}" type="datetimeFigureOut">
              <a:rPr lang="en-US" smtClean="0"/>
              <a:pPr/>
              <a:t>9/8/11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94828-4862-4F96-841B-961152CD20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F6BE-F99F-42C2-90EF-720CE5352C0D}" type="datetimeFigureOut">
              <a:rPr lang="en-US" smtClean="0"/>
              <a:pPr/>
              <a:t>9/8/11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94828-4862-4F96-841B-961152CD20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F6BE-F99F-42C2-90EF-720CE5352C0D}" type="datetimeFigureOut">
              <a:rPr lang="en-US" smtClean="0"/>
              <a:pPr/>
              <a:t>9/8/11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94828-4862-4F96-841B-961152CD20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F6BE-F99F-42C2-90EF-720CE5352C0D}" type="datetimeFigureOut">
              <a:rPr lang="en-US" smtClean="0"/>
              <a:pPr/>
              <a:t>9/8/11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94828-4862-4F96-841B-961152CD20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F6BE-F99F-42C2-90EF-720CE5352C0D}" type="datetimeFigureOut">
              <a:rPr lang="en-US" smtClean="0"/>
              <a:pPr/>
              <a:t>9/8/11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94828-4862-4F96-841B-961152CD20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F6BE-F99F-42C2-90EF-720CE5352C0D}" type="datetimeFigureOut">
              <a:rPr lang="en-US" smtClean="0"/>
              <a:pPr/>
              <a:t>9/8/11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94828-4862-4F96-841B-961152CD20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F6BE-F99F-42C2-90EF-720CE5352C0D}" type="datetimeFigureOut">
              <a:rPr lang="en-US" smtClean="0"/>
              <a:pPr/>
              <a:t>9/8/11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94828-4862-4F96-841B-961152CD20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F6BE-F99F-42C2-90EF-720CE5352C0D}" type="datetimeFigureOut">
              <a:rPr lang="en-US" smtClean="0"/>
              <a:pPr/>
              <a:t>9/8/11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94828-4862-4F96-841B-961152CD20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F6BE-F99F-42C2-90EF-720CE5352C0D}" type="datetimeFigureOut">
              <a:rPr lang="en-US" smtClean="0"/>
              <a:pPr/>
              <a:t>9/8/11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94828-4862-4F96-841B-961152CD20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F6BE-F99F-42C2-90EF-720CE5352C0D}" type="datetimeFigureOut">
              <a:rPr lang="en-US" smtClean="0"/>
              <a:pPr/>
              <a:t>9/8/11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94828-4862-4F96-841B-961152CD20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F6BE-F99F-42C2-90EF-720CE5352C0D}" type="datetimeFigureOut">
              <a:rPr lang="en-US" smtClean="0"/>
              <a:pPr/>
              <a:t>9/8/11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94828-4862-4F96-841B-961152CD20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6F6BE-F99F-42C2-90EF-720CE5352C0D}" type="datetimeFigureOut">
              <a:rPr lang="en-US" smtClean="0"/>
              <a:pPr/>
              <a:t>9/8/11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94828-4862-4F96-841B-961152CD205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381000" y="457200"/>
            <a:ext cx="8053936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FVTX Power and cabling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– a 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work-in-progress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Task 1.0 – Pre-populate the Racks (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Boose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/Lenz/Jimmy)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Low Voltage Racks		2 (on order)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Bias Voltage Rack		1 (shared with VTX)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1.1 Install the PHENIX power bucket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2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1.2 Install and wire the bulk power supplies (all components at BNL)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1.3 Install the PHENIX LV distribution crates		2 Distribution crates/25 distribution modules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ROC Power 	8 PHENIX modules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Pulser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2 PHENIX modules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Opto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-isolator	2 PHENIX modules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Clocks		1 PHENIX module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>
                <a:latin typeface="Arial" pitchFamily="34" charset="0"/>
              </a:rPr>
              <a:t>	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Wedge Power	12 PHENIX modules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Mega-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Pacs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4 mainframes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1.4 Install the FVTX LV Distribution Crates (being tested at LANL)	2 VME crates/20 distribution boards/2 controllers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1.5 PHENIX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distr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to FVTX LV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distr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		200 wires/ 5-pair per FVTX LV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distr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1.6 Install the LV wedge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fanout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boards	10 boards/80 20-pin Molex input connectors, 96-16 pin Molex output connectors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1.7 FVTX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distr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to LV wedge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fanout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boards	 80 (22AWGx20)/ 8 per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fanout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board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1.8 ROC terminal block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fanout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strips		24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1.9 Install the FVTX Bias Voltage Distribution crates	1 VME crate/10 distribution boards/1 controller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		MPOD crate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433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304800"/>
            <a:ext cx="5943600" cy="3800475"/>
          </a:xfrm>
          <a:prstGeom prst="rect">
            <a:avLst/>
          </a:prstGeom>
          <a:noFill/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4248098"/>
            <a:ext cx="7670305" cy="2108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Task 2.0 Make-up, test, and install cables, Bridge-racks to FVTX (~35 ft)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2.1 wedge LV cables 		96 (22AWGx16)/4 per ROC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2.2 ROC LV cables		24 (??AWGx24)/ 1 per ROC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2.3 wedge bias cables		384 (16-pair, AWG22, shielded, transition to MMCX plug)/ 16 per ROC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2.4 clock power cables		4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Task 3.0 Assemble, pull fibers FEM/FEM interface to FVTX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3.1 Data Fibers 			1152 fibers-16 cables (72/cable – 6 connectors/ 1.5 per ROC)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3.2 Slow Control Fibers		48 fibers-24 cables (2/cable – 1 per ROC)*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3.3 Clock Fibers			8 fibers – 4 cables (2/cable – 2/distribution board)*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* SC and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Clk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will share the same trunk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914400"/>
            <a:ext cx="83820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i="1" dirty="0" smtClean="0"/>
              <a:t>Proposed</a:t>
            </a:r>
            <a:r>
              <a:rPr lang="en-US" sz="1600" b="1" dirty="0" smtClean="0"/>
              <a:t> Resources</a:t>
            </a:r>
          </a:p>
          <a:p>
            <a:endParaRPr lang="en-US" sz="1400" b="1" dirty="0"/>
          </a:p>
          <a:p>
            <a:endParaRPr lang="en-US" sz="1400" b="1" dirty="0"/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Parts </a:t>
            </a:r>
            <a:r>
              <a:rPr lang="en-US" sz="1400" dirty="0"/>
              <a:t>ordering – Steve </a:t>
            </a:r>
            <a:r>
              <a:rPr lang="en-US" sz="1400" dirty="0" err="1"/>
              <a:t>Boose</a:t>
            </a:r>
            <a:r>
              <a:rPr lang="en-US" sz="1400" dirty="0"/>
              <a:t> , with help </a:t>
            </a:r>
            <a:r>
              <a:rPr lang="en-US" sz="1400" dirty="0" smtClean="0"/>
              <a:t>from Eric </a:t>
            </a:r>
            <a:r>
              <a:rPr lang="en-US" sz="1400" dirty="0" err="1" smtClean="0"/>
              <a:t>Mannel</a:t>
            </a:r>
            <a:endParaRPr lang="en-US" sz="1400" dirty="0" smtClean="0"/>
          </a:p>
          <a:p>
            <a:endParaRPr lang="en-US" sz="1400" dirty="0"/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</a:t>
            </a:r>
            <a:r>
              <a:rPr lang="en-US" sz="1400" dirty="0" err="1" smtClean="0"/>
              <a:t>Fanout</a:t>
            </a:r>
            <a:r>
              <a:rPr lang="en-US" sz="1400" dirty="0" smtClean="0"/>
              <a:t> </a:t>
            </a:r>
            <a:r>
              <a:rPr lang="en-US" sz="1400" dirty="0"/>
              <a:t>board assembly- Sal </a:t>
            </a:r>
            <a:r>
              <a:rPr lang="en-US" sz="1400" dirty="0" err="1" smtClean="0"/>
              <a:t>Polizzo</a:t>
            </a:r>
            <a:endParaRPr lang="en-US" sz="1400" dirty="0" smtClean="0"/>
          </a:p>
          <a:p>
            <a:endParaRPr lang="en-US" sz="1400" dirty="0"/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Rack </a:t>
            </a:r>
            <a:r>
              <a:rPr lang="en-US" sz="1400" dirty="0"/>
              <a:t>assembly- Frank </a:t>
            </a:r>
            <a:r>
              <a:rPr lang="en-US" sz="1400" dirty="0" err="1" smtClean="0"/>
              <a:t>Toldo</a:t>
            </a:r>
            <a:endParaRPr lang="en-US" sz="1400" dirty="0" smtClean="0"/>
          </a:p>
          <a:p>
            <a:endParaRPr lang="en-US" sz="1400" dirty="0"/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Cable </a:t>
            </a:r>
            <a:r>
              <a:rPr lang="en-US" sz="1400" dirty="0"/>
              <a:t>connector termination- Frank </a:t>
            </a:r>
            <a:r>
              <a:rPr lang="en-US" sz="1400" dirty="0" err="1"/>
              <a:t>Toldo</a:t>
            </a:r>
            <a:r>
              <a:rPr lang="en-US" sz="1400" dirty="0"/>
              <a:t>, Sal </a:t>
            </a:r>
            <a:r>
              <a:rPr lang="en-US" sz="1400" dirty="0" err="1"/>
              <a:t>Polizzo</a:t>
            </a:r>
            <a:r>
              <a:rPr lang="en-US" sz="1400" dirty="0"/>
              <a:t>, and external vendor with oversight by  Steve </a:t>
            </a:r>
            <a:r>
              <a:rPr lang="en-US" sz="1400" dirty="0" err="1"/>
              <a:t>Boose</a:t>
            </a:r>
            <a:r>
              <a:rPr lang="en-US" sz="1400" dirty="0"/>
              <a:t> and Eric </a:t>
            </a:r>
            <a:r>
              <a:rPr lang="en-US" sz="1400" dirty="0" err="1" smtClean="0"/>
              <a:t>Mannel</a:t>
            </a:r>
            <a:endParaRPr lang="en-US" sz="1400" dirty="0" smtClean="0"/>
          </a:p>
          <a:p>
            <a:endParaRPr lang="en-US" sz="1400" dirty="0"/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Terminal </a:t>
            </a:r>
            <a:r>
              <a:rPr lang="en-US" sz="1400" dirty="0"/>
              <a:t>block termination- Frank </a:t>
            </a:r>
            <a:r>
              <a:rPr lang="en-US" sz="1400" dirty="0" err="1"/>
              <a:t>Toldo</a:t>
            </a:r>
            <a:r>
              <a:rPr lang="en-US" sz="1400" dirty="0"/>
              <a:t>, with oversight by Paul </a:t>
            </a:r>
            <a:r>
              <a:rPr lang="en-US" sz="1400" dirty="0" err="1"/>
              <a:t>Giannotti</a:t>
            </a:r>
            <a:r>
              <a:rPr lang="en-US" sz="1400" dirty="0"/>
              <a:t> with help from Eric </a:t>
            </a:r>
            <a:r>
              <a:rPr lang="en-US" sz="1400" dirty="0" err="1"/>
              <a:t>Mannel</a:t>
            </a: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491</Words>
  <Application>Microsoft Macintosh PowerPoint</Application>
  <PresentationFormat>On-screen Show (4:3)</PresentationFormat>
  <Paragraphs>56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Los Alamos National Laboratory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Physics</dc:creator>
  <cp:lastModifiedBy>Hubert Van Hecke</cp:lastModifiedBy>
  <cp:revision>1</cp:revision>
  <dcterms:created xsi:type="dcterms:W3CDTF">2011-09-08T19:15:05Z</dcterms:created>
  <dcterms:modified xsi:type="dcterms:W3CDTF">2011-09-08T19:20:49Z</dcterms:modified>
</cp:coreProperties>
</file>